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45" r:id="rId5"/>
    <p:sldMasterId id="2147483958" r:id="rId6"/>
    <p:sldMasterId id="2147483960" r:id="rId7"/>
    <p:sldMasterId id="2147483963" r:id="rId8"/>
  </p:sldMasterIdLst>
  <p:notesMasterIdLst>
    <p:notesMasterId r:id="rId62"/>
  </p:notesMasterIdLst>
  <p:sldIdLst>
    <p:sldId id="501" r:id="rId9"/>
    <p:sldId id="1984" r:id="rId10"/>
    <p:sldId id="3098" r:id="rId11"/>
    <p:sldId id="3117" r:id="rId12"/>
    <p:sldId id="3119" r:id="rId13"/>
    <p:sldId id="3102" r:id="rId14"/>
    <p:sldId id="3121" r:id="rId15"/>
    <p:sldId id="3103" r:id="rId16"/>
    <p:sldId id="3120" r:id="rId17"/>
    <p:sldId id="3104" r:id="rId18"/>
    <p:sldId id="3105" r:id="rId19"/>
    <p:sldId id="3125" r:id="rId20"/>
    <p:sldId id="3122" r:id="rId21"/>
    <p:sldId id="3123" r:id="rId22"/>
    <p:sldId id="3124" r:id="rId23"/>
    <p:sldId id="3126" r:id="rId24"/>
    <p:sldId id="3106" r:id="rId25"/>
    <p:sldId id="3144" r:id="rId26"/>
    <p:sldId id="3145" r:id="rId27"/>
    <p:sldId id="3146" r:id="rId28"/>
    <p:sldId id="3147" r:id="rId29"/>
    <p:sldId id="3108" r:id="rId30"/>
    <p:sldId id="3149" r:id="rId31"/>
    <p:sldId id="3150" r:id="rId32"/>
    <p:sldId id="3151" r:id="rId33"/>
    <p:sldId id="3153" r:id="rId34"/>
    <p:sldId id="3158" r:id="rId35"/>
    <p:sldId id="3159" r:id="rId36"/>
    <p:sldId id="3160" r:id="rId37"/>
    <p:sldId id="3164" r:id="rId38"/>
    <p:sldId id="3161" r:id="rId39"/>
    <p:sldId id="3152" r:id="rId40"/>
    <p:sldId id="3154" r:id="rId41"/>
    <p:sldId id="3165" r:id="rId42"/>
    <p:sldId id="3167" r:id="rId43"/>
    <p:sldId id="3168" r:id="rId44"/>
    <p:sldId id="3169" r:id="rId45"/>
    <p:sldId id="3128" r:id="rId46"/>
    <p:sldId id="3110" r:id="rId47"/>
    <p:sldId id="3155" r:id="rId48"/>
    <p:sldId id="3156" r:id="rId49"/>
    <p:sldId id="3157" r:id="rId50"/>
    <p:sldId id="3163" r:id="rId51"/>
    <p:sldId id="3132" r:id="rId52"/>
    <p:sldId id="3133" r:id="rId53"/>
    <p:sldId id="3135" r:id="rId54"/>
    <p:sldId id="3137" r:id="rId55"/>
    <p:sldId id="3138" r:id="rId56"/>
    <p:sldId id="3140" r:id="rId57"/>
    <p:sldId id="3141" r:id="rId58"/>
    <p:sldId id="3142" r:id="rId59"/>
    <p:sldId id="3143" r:id="rId60"/>
    <p:sldId id="29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Presentation" id="{98A83238-11C4-4D48-93A5-F63DE70BCDE5}">
          <p14:sldIdLst>
            <p14:sldId id="501"/>
            <p14:sldId id="1984"/>
            <p14:sldId id="3098"/>
            <p14:sldId id="3117"/>
            <p14:sldId id="3119"/>
            <p14:sldId id="3102"/>
            <p14:sldId id="3121"/>
            <p14:sldId id="3103"/>
            <p14:sldId id="3120"/>
            <p14:sldId id="3104"/>
            <p14:sldId id="3105"/>
            <p14:sldId id="3125"/>
            <p14:sldId id="3122"/>
            <p14:sldId id="3123"/>
            <p14:sldId id="3124"/>
            <p14:sldId id="3126"/>
            <p14:sldId id="3106"/>
            <p14:sldId id="3144"/>
            <p14:sldId id="3145"/>
            <p14:sldId id="3146"/>
            <p14:sldId id="3147"/>
            <p14:sldId id="3108"/>
            <p14:sldId id="3149"/>
            <p14:sldId id="3150"/>
            <p14:sldId id="3151"/>
            <p14:sldId id="3153"/>
            <p14:sldId id="3158"/>
            <p14:sldId id="3159"/>
            <p14:sldId id="3160"/>
            <p14:sldId id="3164"/>
            <p14:sldId id="3161"/>
            <p14:sldId id="3152"/>
            <p14:sldId id="3154"/>
            <p14:sldId id="3165"/>
            <p14:sldId id="3167"/>
            <p14:sldId id="3168"/>
            <p14:sldId id="3169"/>
            <p14:sldId id="3128"/>
            <p14:sldId id="3110"/>
            <p14:sldId id="3155"/>
            <p14:sldId id="3156"/>
            <p14:sldId id="3157"/>
            <p14:sldId id="3163"/>
            <p14:sldId id="3132"/>
            <p14:sldId id="3133"/>
            <p14:sldId id="3135"/>
            <p14:sldId id="3137"/>
            <p14:sldId id="3138"/>
            <p14:sldId id="3140"/>
            <p14:sldId id="3141"/>
            <p14:sldId id="3142"/>
            <p14:sldId id="3143"/>
            <p14:sldId id="290"/>
          </p14:sldIdLst>
        </p14:section>
      </p14:sectionLst>
    </p:ext>
    <p:ext uri="{EFAFB233-063F-42B5-8137-9DF3F51BA10A}">
      <p15:sldGuideLst xmlns:p15="http://schemas.microsoft.com/office/powerpoint/2012/main">
        <p15:guide id="1" orient="horz" pos="2208" userDrawn="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an Colclough" initials="SC" lastIdx="28" clrIdx="0">
    <p:extLst>
      <p:ext uri="{19B8F6BF-5375-455C-9EA6-DF929625EA0E}">
        <p15:presenceInfo xmlns:p15="http://schemas.microsoft.com/office/powerpoint/2012/main" userId="S::sean.colclough@brainrider.com::61c56f02-da89-42e1-ac6c-92556baa94c6" providerId="AD"/>
      </p:ext>
    </p:extLst>
  </p:cmAuthor>
  <p:cmAuthor id="2" name="Brian Lanier" initials="BL" lastIdx="17" clrIdx="1">
    <p:extLst>
      <p:ext uri="{19B8F6BF-5375-455C-9EA6-DF929625EA0E}">
        <p15:presenceInfo xmlns:p15="http://schemas.microsoft.com/office/powerpoint/2012/main" userId="S::brian.lanier@illumio.com::ec9569c9-6413-48ef-86ca-5fa7dd38062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1B8A"/>
    <a:srgbClr val="8E9091"/>
    <a:srgbClr val="FA6624"/>
    <a:srgbClr val="000000"/>
    <a:srgbClr val="002C76"/>
    <a:srgbClr val="1A59D1"/>
    <a:srgbClr val="CD2500"/>
    <a:srgbClr val="F0B191"/>
    <a:srgbClr val="313638"/>
    <a:srgbClr val="178A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27"/>
    <p:restoredTop sz="94749"/>
  </p:normalViewPr>
  <p:slideViewPr>
    <p:cSldViewPr snapToGrid="0">
      <p:cViewPr varScale="1">
        <p:scale>
          <a:sx n="146" d="100"/>
          <a:sy n="146" d="100"/>
        </p:scale>
        <p:origin x="920" y="168"/>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Verdana" panose="020B060403050404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Verdana" panose="020B0604030504040204" pitchFamily="34" charset="0"/>
              </a:defRPr>
            </a:lvl1pPr>
          </a:lstStyle>
          <a:p>
            <a:fld id="{B019732B-D7A0-D840-86EE-DBC81DFD8E68}" type="datetimeFigureOut">
              <a:rPr lang="en-US" smtClean="0"/>
              <a:pPr/>
              <a:t>6/15/22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Verdana" panose="020B060403050404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Verdana" panose="020B0604030504040204" pitchFamily="34" charset="0"/>
              </a:defRPr>
            </a:lvl1pPr>
          </a:lstStyle>
          <a:p>
            <a:fld id="{A837A681-2AD3-7A4D-A6D0-B45709F59BE9}" type="slidenum">
              <a:rPr lang="en-US" smtClean="0"/>
              <a:pPr/>
              <a:t>‹#›</a:t>
            </a:fld>
            <a:endParaRPr lang="en-US"/>
          </a:p>
        </p:txBody>
      </p:sp>
    </p:spTree>
    <p:extLst>
      <p:ext uri="{BB962C8B-B14F-4D97-AF65-F5344CB8AC3E}">
        <p14:creationId xmlns:p14="http://schemas.microsoft.com/office/powerpoint/2010/main" val="3503014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Verdana" panose="020B0604030504040204" pitchFamily="34" charset="0"/>
        <a:ea typeface="+mn-ea"/>
        <a:cs typeface="+mn-cs"/>
      </a:defRPr>
    </a:lvl1pPr>
    <a:lvl2pPr marL="457200" algn="l" defTabSz="914400" rtl="0" eaLnBrk="1" latinLnBrk="0" hangingPunct="1">
      <a:defRPr sz="1200" b="0" i="0" kern="1200">
        <a:solidFill>
          <a:schemeClr val="tx1"/>
        </a:solidFill>
        <a:latin typeface="Verdana" panose="020B0604030504040204" pitchFamily="34" charset="0"/>
        <a:ea typeface="+mn-ea"/>
        <a:cs typeface="+mn-cs"/>
      </a:defRPr>
    </a:lvl2pPr>
    <a:lvl3pPr marL="914400" algn="l" defTabSz="914400" rtl="0" eaLnBrk="1" latinLnBrk="0" hangingPunct="1">
      <a:defRPr sz="1200" b="0" i="0" kern="1200">
        <a:solidFill>
          <a:schemeClr val="tx1"/>
        </a:solidFill>
        <a:latin typeface="Verdana" panose="020B0604030504040204" pitchFamily="34" charset="0"/>
        <a:ea typeface="+mn-ea"/>
        <a:cs typeface="+mn-cs"/>
      </a:defRPr>
    </a:lvl3pPr>
    <a:lvl4pPr marL="1371600" algn="l" defTabSz="914400" rtl="0" eaLnBrk="1" latinLnBrk="0" hangingPunct="1">
      <a:defRPr sz="1200" b="0" i="0" kern="1200">
        <a:solidFill>
          <a:schemeClr val="tx1"/>
        </a:solidFill>
        <a:latin typeface="Verdana" panose="020B0604030504040204" pitchFamily="34" charset="0"/>
        <a:ea typeface="+mn-ea"/>
        <a:cs typeface="+mn-cs"/>
      </a:defRPr>
    </a:lvl4pPr>
    <a:lvl5pPr marL="1828800" algn="l" defTabSz="914400" rtl="0" eaLnBrk="1" latinLnBrk="0" hangingPunct="1">
      <a:defRPr sz="1200" b="0" i="0" kern="1200">
        <a:solidFill>
          <a:schemeClr val="tx1"/>
        </a:solidFill>
        <a:latin typeface="Verdan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6860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8550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8503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3542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9221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2353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9939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6675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7691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F99F9F-DDBA-FD47-A5C9-7B89AC405CB7}"/>
              </a:ext>
            </a:extLst>
          </p:cNvPr>
          <p:cNvSpPr/>
          <p:nvPr userDrawn="1"/>
        </p:nvSpPr>
        <p:spPr>
          <a:xfrm>
            <a:off x="8196549" y="4076241"/>
            <a:ext cx="3995451" cy="2781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21" name="Picture 20">
            <a:extLst>
              <a:ext uri="{FF2B5EF4-FFF2-40B4-BE49-F238E27FC236}">
                <a16:creationId xmlns:a16="http://schemas.microsoft.com/office/drawing/2014/main" id="{833777FE-8A60-EF4C-8AD8-F8FCA31164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30416" y="0"/>
            <a:ext cx="7361583" cy="6858000"/>
          </a:xfrm>
          <a:prstGeom prst="rect">
            <a:avLst/>
          </a:prstGeom>
        </p:spPr>
      </p:pic>
      <p:pic>
        <p:nvPicPr>
          <p:cNvPr id="17" name="Picture 16">
            <a:extLst>
              <a:ext uri="{FF2B5EF4-FFF2-40B4-BE49-F238E27FC236}">
                <a16:creationId xmlns:a16="http://schemas.microsoft.com/office/drawing/2014/main" id="{107C2B0C-E704-9545-BB1D-1C1332681BC7}"/>
              </a:ext>
            </a:extLst>
          </p:cNvPr>
          <p:cNvPicPr>
            <a:picLocks noChangeAspect="1"/>
          </p:cNvPicPr>
          <p:nvPr userDrawn="1"/>
        </p:nvPicPr>
        <p:blipFill>
          <a:blip r:embed="rId3"/>
          <a:srcRect/>
          <a:stretch/>
        </p:blipFill>
        <p:spPr>
          <a:xfrm>
            <a:off x="849032" y="839787"/>
            <a:ext cx="1275603" cy="318900"/>
          </a:xfrm>
          <a:prstGeom prst="rect">
            <a:avLst/>
          </a:prstGeom>
        </p:spPr>
      </p:pic>
      <p:sp>
        <p:nvSpPr>
          <p:cNvPr id="9" name="Title 1">
            <a:extLst>
              <a:ext uri="{FF2B5EF4-FFF2-40B4-BE49-F238E27FC236}">
                <a16:creationId xmlns:a16="http://schemas.microsoft.com/office/drawing/2014/main" id="{E6E1E2CE-28A4-1B42-9980-10F801C7F5C2}"/>
              </a:ext>
            </a:extLst>
          </p:cNvPr>
          <p:cNvSpPr>
            <a:spLocks noGrp="1"/>
          </p:cNvSpPr>
          <p:nvPr>
            <p:ph type="ctrTitle" hasCustomPrompt="1"/>
          </p:nvPr>
        </p:nvSpPr>
        <p:spPr>
          <a:xfrm>
            <a:off x="748800" y="2235600"/>
            <a:ext cx="9169200" cy="1112400"/>
          </a:xfrm>
          <a:prstGeom prst="rect">
            <a:avLst/>
          </a:prstGeom>
        </p:spPr>
        <p:txBody>
          <a:bodyPr anchor="b">
            <a:noAutofit/>
          </a:bodyPr>
          <a:lstStyle>
            <a:lvl1pPr algn="l" defTabSz="914400" rtl="0" eaLnBrk="1" latinLnBrk="0" hangingPunct="1">
              <a:lnSpc>
                <a:spcPts val="4600"/>
              </a:lnSpc>
              <a:spcBef>
                <a:spcPct val="0"/>
              </a:spcBef>
              <a:buNone/>
              <a:defRPr lang="en-US" sz="3600" b="1" i="0" kern="1200" spc="-60" baseline="0" dirty="0">
                <a:solidFill>
                  <a:srgbClr val="FA6624"/>
                </a:solidFill>
                <a:latin typeface="Verdana" panose="020B0604030504040204" pitchFamily="34" charset="0"/>
                <a:ea typeface="Verdana" panose="020B0604030504040204" pitchFamily="34" charset="0"/>
                <a:cs typeface="Verdana" panose="020B0604030504040204" pitchFamily="34" charset="0"/>
              </a:defRPr>
            </a:lvl1pPr>
          </a:lstStyle>
          <a:p>
            <a:r>
              <a:rPr lang="en-US"/>
              <a:t>Title slide </a:t>
            </a:r>
            <a:br>
              <a:rPr lang="en-US"/>
            </a:br>
            <a:r>
              <a:rPr lang="en-US"/>
              <a:t>(two line option)</a:t>
            </a:r>
          </a:p>
        </p:txBody>
      </p:sp>
      <p:sp>
        <p:nvSpPr>
          <p:cNvPr id="8" name="Subtitle 2">
            <a:extLst>
              <a:ext uri="{FF2B5EF4-FFF2-40B4-BE49-F238E27FC236}">
                <a16:creationId xmlns:a16="http://schemas.microsoft.com/office/drawing/2014/main" id="{DD90426B-2E32-434E-BA53-FB772FA61314}"/>
              </a:ext>
            </a:extLst>
          </p:cNvPr>
          <p:cNvSpPr>
            <a:spLocks noGrp="1"/>
          </p:cNvSpPr>
          <p:nvPr>
            <p:ph type="subTitle" idx="1" hasCustomPrompt="1"/>
          </p:nvPr>
        </p:nvSpPr>
        <p:spPr>
          <a:xfrm>
            <a:off x="748800" y="3441600"/>
            <a:ext cx="6447600" cy="387286"/>
          </a:xfrm>
          <a:prstGeom prst="rect">
            <a:avLst/>
          </a:prstGeom>
        </p:spPr>
        <p:txBody>
          <a:bodyPr wrap="square" anchor="t">
            <a:normAutofit/>
          </a:bodyPr>
          <a:lstStyle>
            <a:lvl1pPr marL="0" indent="0" algn="l">
              <a:lnSpc>
                <a:spcPts val="2280"/>
              </a:lnSpc>
              <a:spcBef>
                <a:spcPts val="0"/>
              </a:spcBef>
              <a:buNone/>
              <a:defRPr sz="2000" spc="-20" baseline="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a:t>
            </a:r>
          </a:p>
        </p:txBody>
      </p:sp>
      <p:sp>
        <p:nvSpPr>
          <p:cNvPr id="11" name="Text Placeholder 19">
            <a:extLst>
              <a:ext uri="{FF2B5EF4-FFF2-40B4-BE49-F238E27FC236}">
                <a16:creationId xmlns:a16="http://schemas.microsoft.com/office/drawing/2014/main" id="{4885BAF2-1A32-2B42-8604-1DAD1D827379}"/>
              </a:ext>
            </a:extLst>
          </p:cNvPr>
          <p:cNvSpPr>
            <a:spLocks noGrp="1"/>
          </p:cNvSpPr>
          <p:nvPr>
            <p:ph type="body" sz="quarter" idx="25" hasCustomPrompt="1"/>
          </p:nvPr>
        </p:nvSpPr>
        <p:spPr>
          <a:xfrm>
            <a:off x="748800" y="4305600"/>
            <a:ext cx="5657993" cy="567342"/>
          </a:xfrm>
        </p:spPr>
        <p:txBody>
          <a:bodyPr>
            <a:normAutofit/>
          </a:bodyPr>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a:pPr>
            <a:r>
              <a:rPr lang="en-US"/>
              <a:t>Presenter’s name</a:t>
            </a:r>
            <a:br>
              <a:rPr lang="en-US"/>
            </a:br>
            <a:r>
              <a:rPr lang="en-US"/>
              <a:t>Job title</a:t>
            </a:r>
          </a:p>
        </p:txBody>
      </p:sp>
      <p:sp>
        <p:nvSpPr>
          <p:cNvPr id="12" name="Text Placeholder 19">
            <a:extLst>
              <a:ext uri="{FF2B5EF4-FFF2-40B4-BE49-F238E27FC236}">
                <a16:creationId xmlns:a16="http://schemas.microsoft.com/office/drawing/2014/main" id="{23CE5135-D5D9-704A-A417-79EA025EFD0D}"/>
              </a:ext>
            </a:extLst>
          </p:cNvPr>
          <p:cNvSpPr>
            <a:spLocks noGrp="1"/>
          </p:cNvSpPr>
          <p:nvPr>
            <p:ph type="body" sz="quarter" idx="26" hasCustomPrompt="1"/>
          </p:nvPr>
        </p:nvSpPr>
        <p:spPr>
          <a:xfrm>
            <a:off x="748799" y="4819329"/>
            <a:ext cx="5657993" cy="567342"/>
          </a:xfrm>
        </p:spPr>
        <p:txBody>
          <a:bodyPr>
            <a:normAutofit/>
          </a:bodyPr>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000" kern="1200" dirty="0" smtClean="0">
                <a:solidFill>
                  <a:srgbClr val="313638"/>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a:pPr>
            <a:r>
              <a:rPr lang="en-US"/>
              <a:t>Date</a:t>
            </a:r>
          </a:p>
          <a:p>
            <a:pPr marL="0" marR="0" lvl="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20448871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guide id="3" pos="52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52A6A0-F462-7D49-B5D6-83DA34CFD7B1}"/>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705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459">
          <p15:clr>
            <a:srgbClr val="FBAE40"/>
          </p15:clr>
        </p15:guide>
        <p15:guide id="5" pos="7174">
          <p15:clr>
            <a:srgbClr val="FBAE40"/>
          </p15:clr>
        </p15:guide>
        <p15:guide id="6" pos="4407">
          <p15:clr>
            <a:srgbClr val="FBAE40"/>
          </p15:clr>
        </p15:guide>
        <p15:guide id="9" orient="horz" pos="12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F75BE-A684-3546-9F4F-AD4412D3161C}"/>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79B0EF3-B554-7147-904F-076746B50FF3}"/>
              </a:ext>
            </a:extLst>
          </p:cNvPr>
          <p:cNvSpPr>
            <a:spLocks noGrp="1"/>
          </p:cNvSpPr>
          <p:nvPr>
            <p:ph idx="1"/>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defRPr>
                <a:latin typeface="Verdana" panose="020B0604030504040204" pitchFamily="34" charset="0"/>
                <a:ea typeface="Verdana" panose="020B0604030504040204" pitchFamily="34" charset="0"/>
                <a:cs typeface="Verdana" panose="020B060403050404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Box 4">
            <a:extLst>
              <a:ext uri="{FF2B5EF4-FFF2-40B4-BE49-F238E27FC236}">
                <a16:creationId xmlns:a16="http://schemas.microsoft.com/office/drawing/2014/main" id="{C6B3B58A-A3A9-3F44-B242-C19F826E517E}"/>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32084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1">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DAA1FD-287F-FE43-9062-C4B32D97DDA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062"/>
            <a:ext cx="12210078" cy="6856937"/>
          </a:xfrm>
          <a:prstGeom prst="rect">
            <a:avLst/>
          </a:prstGeom>
        </p:spPr>
      </p:pic>
      <p:sp>
        <p:nvSpPr>
          <p:cNvPr id="16" name="Rectangle 15">
            <a:extLst>
              <a:ext uri="{FF2B5EF4-FFF2-40B4-BE49-F238E27FC236}">
                <a16:creationId xmlns:a16="http://schemas.microsoft.com/office/drawing/2014/main" id="{B4A46360-282B-BC4A-9BC8-CD498C432827}"/>
              </a:ext>
            </a:extLst>
          </p:cNvPr>
          <p:cNvSpPr/>
          <p:nvPr userDrawn="1"/>
        </p:nvSpPr>
        <p:spPr>
          <a:xfrm>
            <a:off x="0" y="0"/>
            <a:ext cx="12210078" cy="6858000"/>
          </a:xfrm>
          <a:prstGeom prst="rect">
            <a:avLst/>
          </a:prstGeom>
          <a:gradFill flip="none" rotWithShape="1">
            <a:gsLst>
              <a:gs pos="100000">
                <a:srgbClr val="313638"/>
              </a:gs>
              <a:gs pos="0">
                <a:srgbClr val="313638">
                  <a:alpha val="6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Verdana" panose="020B0604030504040204" pitchFamily="34" charset="0"/>
              <a:ea typeface="Verdana" panose="020B0604030504040204" pitchFamily="34" charset="0"/>
              <a:cs typeface="Verdana" panose="020B0604030504040204" pitchFamily="34" charset="0"/>
            </a:endParaRPr>
          </a:p>
        </p:txBody>
      </p:sp>
      <p:pic>
        <p:nvPicPr>
          <p:cNvPr id="9" name="Picture 8">
            <a:extLst>
              <a:ext uri="{FF2B5EF4-FFF2-40B4-BE49-F238E27FC236}">
                <a16:creationId xmlns:a16="http://schemas.microsoft.com/office/drawing/2014/main" id="{E1F2D970-C534-CA46-BD25-D9AB210CE32A}"/>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8" name="Title 1">
            <a:extLst>
              <a:ext uri="{FF2B5EF4-FFF2-40B4-BE49-F238E27FC236}">
                <a16:creationId xmlns:a16="http://schemas.microsoft.com/office/drawing/2014/main" id="{952A1EF9-3304-3848-9752-8B7D979A5607}"/>
              </a:ext>
            </a:extLst>
          </p:cNvPr>
          <p:cNvSpPr>
            <a:spLocks noGrp="1"/>
          </p:cNvSpPr>
          <p:nvPr>
            <p:ph type="ctrTitle" hasCustomPrompt="1"/>
          </p:nvPr>
        </p:nvSpPr>
        <p:spPr>
          <a:xfrm>
            <a:off x="1954183" y="1350147"/>
            <a:ext cx="7077600" cy="3798932"/>
          </a:xfrm>
          <a:prstGeom prst="rect">
            <a:avLst/>
          </a:prstGeom>
        </p:spPr>
        <p:txBody>
          <a:bodyPr vert="horz" lIns="91440" tIns="45720" rIns="91440" bIns="45720" rtlCol="0" anchor="ctr">
            <a:normAutofit/>
          </a:bodyPr>
          <a:lstStyle>
            <a:lvl1pPr>
              <a:lnSpc>
                <a:spcPct val="300000"/>
              </a:lnSpc>
              <a:defRPr lang="en-US" sz="34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lnSpc>
                <a:spcPts val="4400"/>
              </a:lnSpc>
            </a:pPr>
            <a:r>
              <a:rPr lang="en-US"/>
              <a:t>Thought provoking statement</a:t>
            </a:r>
          </a:p>
        </p:txBody>
      </p:sp>
      <p:sp>
        <p:nvSpPr>
          <p:cNvPr id="10" name="Rectangle 9">
            <a:extLst>
              <a:ext uri="{FF2B5EF4-FFF2-40B4-BE49-F238E27FC236}">
                <a16:creationId xmlns:a16="http://schemas.microsoft.com/office/drawing/2014/main" id="{81B33DFD-CE93-A34B-854A-6247961C226A}"/>
              </a:ext>
            </a:extLst>
          </p:cNvPr>
          <p:cNvSpPr/>
          <p:nvPr userDrawn="1"/>
        </p:nvSpPr>
        <p:spPr>
          <a:xfrm>
            <a:off x="0" y="1350147"/>
            <a:ext cx="420624" cy="3798932"/>
          </a:xfrm>
          <a:prstGeom prst="rect">
            <a:avLst/>
          </a:prstGeom>
          <a:solidFill>
            <a:srgbClr val="FA6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TextBox 11">
            <a:extLst>
              <a:ext uri="{FF2B5EF4-FFF2-40B4-BE49-F238E27FC236}">
                <a16:creationId xmlns:a16="http://schemas.microsoft.com/office/drawing/2014/main" id="{F6E7E574-A1A0-EB4A-AC39-23C84A1B8A74}"/>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343197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tement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4E7E0-6D81-AB4A-A45D-80F4AE59C3A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36C96709-7F22-1F4B-BF4C-C34D0B2DF8ED}"/>
              </a:ext>
            </a:extLst>
          </p:cNvPr>
          <p:cNvSpPr/>
          <p:nvPr userDrawn="1"/>
        </p:nvSpPr>
        <p:spPr>
          <a:xfrm>
            <a:off x="0" y="1"/>
            <a:ext cx="12192000" cy="6858000"/>
          </a:xfrm>
          <a:prstGeom prst="rect">
            <a:avLst/>
          </a:prstGeom>
          <a:gradFill flip="none" rotWithShape="1">
            <a:gsLst>
              <a:gs pos="100000">
                <a:srgbClr val="313638"/>
              </a:gs>
              <a:gs pos="0">
                <a:srgbClr val="313638">
                  <a:alpha val="7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Verdana" panose="020B0604030504040204" pitchFamily="34" charset="0"/>
              <a:ea typeface="Verdana" panose="020B0604030504040204" pitchFamily="34" charset="0"/>
              <a:cs typeface="Verdana" panose="020B0604030504040204" pitchFamily="34" charset="0"/>
            </a:endParaRPr>
          </a:p>
        </p:txBody>
      </p:sp>
      <p:sp>
        <p:nvSpPr>
          <p:cNvPr id="11" name="Title 1">
            <a:extLst>
              <a:ext uri="{FF2B5EF4-FFF2-40B4-BE49-F238E27FC236}">
                <a16:creationId xmlns:a16="http://schemas.microsoft.com/office/drawing/2014/main" id="{99A09195-1224-F24A-ABC7-1469E023F3F2}"/>
              </a:ext>
            </a:extLst>
          </p:cNvPr>
          <p:cNvSpPr>
            <a:spLocks noGrp="1"/>
          </p:cNvSpPr>
          <p:nvPr>
            <p:ph type="ctrTitle" hasCustomPrompt="1"/>
          </p:nvPr>
        </p:nvSpPr>
        <p:spPr>
          <a:xfrm>
            <a:off x="1954183" y="1350147"/>
            <a:ext cx="7077600" cy="3798932"/>
          </a:xfrm>
          <a:prstGeom prst="rect">
            <a:avLst/>
          </a:prstGeom>
        </p:spPr>
        <p:txBody>
          <a:bodyPr vert="horz" lIns="91440" tIns="45720" rIns="91440" bIns="45720" rtlCol="0" anchor="ctr">
            <a:normAutofit/>
          </a:bodyPr>
          <a:lstStyle>
            <a:lvl1pPr>
              <a:defRPr lang="en-US" sz="34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lnSpc>
                <a:spcPts val="4400"/>
              </a:lnSpc>
            </a:pPr>
            <a:r>
              <a:rPr lang="en-US"/>
              <a:t>Thought provoking statement</a:t>
            </a:r>
          </a:p>
        </p:txBody>
      </p:sp>
      <p:sp>
        <p:nvSpPr>
          <p:cNvPr id="17" name="Rectangle 16">
            <a:extLst>
              <a:ext uri="{FF2B5EF4-FFF2-40B4-BE49-F238E27FC236}">
                <a16:creationId xmlns:a16="http://schemas.microsoft.com/office/drawing/2014/main" id="{8BB5D66E-B1E2-014A-B3FC-9C71955EE5B1}"/>
              </a:ext>
            </a:extLst>
          </p:cNvPr>
          <p:cNvSpPr/>
          <p:nvPr userDrawn="1"/>
        </p:nvSpPr>
        <p:spPr>
          <a:xfrm>
            <a:off x="0" y="1350147"/>
            <a:ext cx="420624" cy="3798932"/>
          </a:xfrm>
          <a:prstGeom prst="rect">
            <a:avLst/>
          </a:prstGeom>
          <a:solidFill>
            <a:srgbClr val="1A59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a:extLst>
              <a:ext uri="{FF2B5EF4-FFF2-40B4-BE49-F238E27FC236}">
                <a16:creationId xmlns:a16="http://schemas.microsoft.com/office/drawing/2014/main" id="{F08B4F4F-9921-734A-8468-C6FADC64B238}"/>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9" name="TextBox 8">
            <a:extLst>
              <a:ext uri="{FF2B5EF4-FFF2-40B4-BE49-F238E27FC236}">
                <a16:creationId xmlns:a16="http://schemas.microsoft.com/office/drawing/2014/main" id="{52732037-A46F-EA4D-B389-2423B850BE5D}"/>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Footer Placeholder 3">
            <a:extLst>
              <a:ext uri="{FF2B5EF4-FFF2-40B4-BE49-F238E27FC236}">
                <a16:creationId xmlns:a16="http://schemas.microsoft.com/office/drawing/2014/main" id="{0E33EE9A-E1B4-074B-850D-B1B9B5F14272}"/>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Tree>
    <p:extLst>
      <p:ext uri="{BB962C8B-B14F-4D97-AF65-F5344CB8AC3E}">
        <p14:creationId xmlns:p14="http://schemas.microsoft.com/office/powerpoint/2010/main" val="33020630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tement 3">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6F4C086-3FFB-F543-835B-D76A917A3B8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2667000" y="-2666997"/>
            <a:ext cx="6858000" cy="12192000"/>
          </a:xfrm>
          <a:prstGeom prst="rect">
            <a:avLst/>
          </a:prstGeom>
        </p:spPr>
      </p:pic>
      <p:sp>
        <p:nvSpPr>
          <p:cNvPr id="18" name="Rectangle 17">
            <a:extLst>
              <a:ext uri="{FF2B5EF4-FFF2-40B4-BE49-F238E27FC236}">
                <a16:creationId xmlns:a16="http://schemas.microsoft.com/office/drawing/2014/main" id="{625A63F5-937C-0D4F-A780-C52987CE8122}"/>
              </a:ext>
            </a:extLst>
          </p:cNvPr>
          <p:cNvSpPr/>
          <p:nvPr userDrawn="1"/>
        </p:nvSpPr>
        <p:spPr>
          <a:xfrm>
            <a:off x="-1" y="-1"/>
            <a:ext cx="12191999" cy="6858001"/>
          </a:xfrm>
          <a:prstGeom prst="rect">
            <a:avLst/>
          </a:prstGeom>
          <a:gradFill flip="none" rotWithShape="1">
            <a:gsLst>
              <a:gs pos="100000">
                <a:srgbClr val="313638"/>
              </a:gs>
              <a:gs pos="0">
                <a:srgbClr val="313638">
                  <a:alpha val="7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Verdana" panose="020B0604030504040204" pitchFamily="34" charset="0"/>
            </a:endParaRPr>
          </a:p>
        </p:txBody>
      </p:sp>
      <p:sp>
        <p:nvSpPr>
          <p:cNvPr id="12" name="Rectangle 11">
            <a:extLst>
              <a:ext uri="{FF2B5EF4-FFF2-40B4-BE49-F238E27FC236}">
                <a16:creationId xmlns:a16="http://schemas.microsoft.com/office/drawing/2014/main" id="{692B7CC0-7E04-CE48-AFF3-00C752E7DBD8}"/>
              </a:ext>
            </a:extLst>
          </p:cNvPr>
          <p:cNvSpPr/>
          <p:nvPr userDrawn="1"/>
        </p:nvSpPr>
        <p:spPr>
          <a:xfrm>
            <a:off x="-3" y="1910097"/>
            <a:ext cx="12192001" cy="2679031"/>
          </a:xfrm>
          <a:prstGeom prst="rect">
            <a:avLst/>
          </a:prstGeom>
          <a:solidFill>
            <a:srgbClr val="FA6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Title 1">
            <a:extLst>
              <a:ext uri="{FF2B5EF4-FFF2-40B4-BE49-F238E27FC236}">
                <a16:creationId xmlns:a16="http://schemas.microsoft.com/office/drawing/2014/main" id="{D4BCE060-F7A8-5A42-B01A-65EB26FC1E60}"/>
              </a:ext>
            </a:extLst>
          </p:cNvPr>
          <p:cNvSpPr>
            <a:spLocks noGrp="1"/>
          </p:cNvSpPr>
          <p:nvPr>
            <p:ph type="ctrTitle" hasCustomPrompt="1"/>
          </p:nvPr>
        </p:nvSpPr>
        <p:spPr>
          <a:xfrm>
            <a:off x="839787" y="2386114"/>
            <a:ext cx="10514011" cy="1726997"/>
          </a:xfrm>
          <a:prstGeom prst="rect">
            <a:avLst/>
          </a:prstGeom>
        </p:spPr>
        <p:txBody>
          <a:bodyPr vert="horz" lIns="91440" tIns="45720" rIns="91440" bIns="45720" rtlCol="0" anchor="ctr">
            <a:normAutofit/>
          </a:bodyPr>
          <a:lstStyle>
            <a:lvl1pPr>
              <a:defRPr lang="en-US" sz="3400" dirty="0">
                <a:solidFill>
                  <a:schemeClr val="bg1"/>
                </a:solidFill>
              </a:defRPr>
            </a:lvl1pPr>
          </a:lstStyle>
          <a:p>
            <a:pPr lvl="0">
              <a:lnSpc>
                <a:spcPts val="4400"/>
              </a:lnSpc>
            </a:pPr>
            <a:r>
              <a:rPr lang="en-US"/>
              <a:t>Thought provoking statement</a:t>
            </a:r>
          </a:p>
        </p:txBody>
      </p:sp>
      <p:pic>
        <p:nvPicPr>
          <p:cNvPr id="8" name="Picture 7">
            <a:extLst>
              <a:ext uri="{FF2B5EF4-FFF2-40B4-BE49-F238E27FC236}">
                <a16:creationId xmlns:a16="http://schemas.microsoft.com/office/drawing/2014/main" id="{79B692EA-6C82-2C4C-98D8-7D46DF80E26C}"/>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9" name="TextBox 8">
            <a:extLst>
              <a:ext uri="{FF2B5EF4-FFF2-40B4-BE49-F238E27FC236}">
                <a16:creationId xmlns:a16="http://schemas.microsoft.com/office/drawing/2014/main" id="{BCBE0544-D4D9-1842-93FC-5DAD0E706D60}"/>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solidFill>
                  <a:schemeClr val="bg1"/>
                </a:solidFill>
              </a:rPr>
              <a:pPr algn="ctr"/>
              <a:t>‹#›</a:t>
            </a:fld>
            <a:endParaRPr lang="en-US" sz="800">
              <a:solidFill>
                <a:schemeClr val="bg1"/>
              </a:solidFill>
            </a:endParaRPr>
          </a:p>
        </p:txBody>
      </p:sp>
      <p:sp>
        <p:nvSpPr>
          <p:cNvPr id="10" name="Footer Placeholder 3">
            <a:extLst>
              <a:ext uri="{FF2B5EF4-FFF2-40B4-BE49-F238E27FC236}">
                <a16:creationId xmlns:a16="http://schemas.microsoft.com/office/drawing/2014/main" id="{8DD2CABC-8C2E-8943-A166-16E524DB9A0A}"/>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Tree>
    <p:extLst>
      <p:ext uri="{BB962C8B-B14F-4D97-AF65-F5344CB8AC3E}">
        <p14:creationId xmlns:p14="http://schemas.microsoft.com/office/powerpoint/2010/main" val="12315886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tement 4">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F8C0BF9-82B4-074C-B913-54ACD3BCF5A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F95FE239-531A-144D-9D95-C697FCB83806}"/>
              </a:ext>
            </a:extLst>
          </p:cNvPr>
          <p:cNvSpPr/>
          <p:nvPr userDrawn="1"/>
        </p:nvSpPr>
        <p:spPr>
          <a:xfrm>
            <a:off x="0" y="1"/>
            <a:ext cx="12192000" cy="6858000"/>
          </a:xfrm>
          <a:prstGeom prst="rect">
            <a:avLst/>
          </a:prstGeom>
          <a:gradFill flip="none" rotWithShape="1">
            <a:gsLst>
              <a:gs pos="100000">
                <a:srgbClr val="313638"/>
              </a:gs>
              <a:gs pos="0">
                <a:srgbClr val="313638">
                  <a:alpha val="7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Verdana" panose="020B0604030504040204" pitchFamily="34" charset="0"/>
            </a:endParaRPr>
          </a:p>
        </p:txBody>
      </p:sp>
      <p:sp>
        <p:nvSpPr>
          <p:cNvPr id="7" name="Rectangle 6">
            <a:extLst>
              <a:ext uri="{FF2B5EF4-FFF2-40B4-BE49-F238E27FC236}">
                <a16:creationId xmlns:a16="http://schemas.microsoft.com/office/drawing/2014/main" id="{9CD29F88-828E-F543-824B-80D24E15BB36}"/>
              </a:ext>
            </a:extLst>
          </p:cNvPr>
          <p:cNvSpPr/>
          <p:nvPr userDrawn="1"/>
        </p:nvSpPr>
        <p:spPr>
          <a:xfrm>
            <a:off x="-3" y="1910097"/>
            <a:ext cx="12192001" cy="2679031"/>
          </a:xfrm>
          <a:prstGeom prst="rect">
            <a:avLst/>
          </a:prstGeom>
          <a:solidFill>
            <a:srgbClr val="1A59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8" name="Title 1">
            <a:extLst>
              <a:ext uri="{FF2B5EF4-FFF2-40B4-BE49-F238E27FC236}">
                <a16:creationId xmlns:a16="http://schemas.microsoft.com/office/drawing/2014/main" id="{66CE8450-CCBC-904D-B2D2-CDECFBEEF048}"/>
              </a:ext>
            </a:extLst>
          </p:cNvPr>
          <p:cNvSpPr>
            <a:spLocks noGrp="1"/>
          </p:cNvSpPr>
          <p:nvPr>
            <p:ph type="ctrTitle" hasCustomPrompt="1"/>
          </p:nvPr>
        </p:nvSpPr>
        <p:spPr>
          <a:xfrm>
            <a:off x="839787" y="2386114"/>
            <a:ext cx="10514011" cy="1726997"/>
          </a:xfrm>
          <a:prstGeom prst="rect">
            <a:avLst/>
          </a:prstGeom>
        </p:spPr>
        <p:txBody>
          <a:bodyPr vert="horz" lIns="91440" tIns="45720" rIns="91440" bIns="45720" rtlCol="0" anchor="ctr">
            <a:normAutofit/>
          </a:bodyPr>
          <a:lstStyle>
            <a:lvl1pPr>
              <a:defRPr lang="en-US" sz="3400" dirty="0">
                <a:solidFill>
                  <a:schemeClr val="bg1"/>
                </a:solidFill>
              </a:defRPr>
            </a:lvl1pPr>
          </a:lstStyle>
          <a:p>
            <a:pPr lvl="0">
              <a:lnSpc>
                <a:spcPts val="4400"/>
              </a:lnSpc>
            </a:pPr>
            <a:r>
              <a:rPr lang="en-US"/>
              <a:t>Thought provoking statement</a:t>
            </a:r>
          </a:p>
        </p:txBody>
      </p:sp>
      <p:pic>
        <p:nvPicPr>
          <p:cNvPr id="9" name="Picture 8">
            <a:extLst>
              <a:ext uri="{FF2B5EF4-FFF2-40B4-BE49-F238E27FC236}">
                <a16:creationId xmlns:a16="http://schemas.microsoft.com/office/drawing/2014/main" id="{75DDB197-FE7E-6144-A2DC-01154D10BB6E}"/>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11" name="TextBox 10">
            <a:extLst>
              <a:ext uri="{FF2B5EF4-FFF2-40B4-BE49-F238E27FC236}">
                <a16:creationId xmlns:a16="http://schemas.microsoft.com/office/drawing/2014/main" id="{A721A0E7-7CD7-FB48-8512-B0007977A28B}"/>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solidFill>
                  <a:schemeClr val="bg1"/>
                </a:solidFill>
              </a:rPr>
              <a:pPr algn="ctr"/>
              <a:t>‹#›</a:t>
            </a:fld>
            <a:endParaRPr lang="en-US" sz="800">
              <a:solidFill>
                <a:schemeClr val="bg1"/>
              </a:solidFill>
            </a:endParaRPr>
          </a:p>
        </p:txBody>
      </p:sp>
      <p:sp>
        <p:nvSpPr>
          <p:cNvPr id="10" name="Footer Placeholder 3">
            <a:extLst>
              <a:ext uri="{FF2B5EF4-FFF2-40B4-BE49-F238E27FC236}">
                <a16:creationId xmlns:a16="http://schemas.microsoft.com/office/drawing/2014/main" id="{BFE16E4F-B34E-BB4E-94DB-A08255F49159}"/>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Tree>
    <p:extLst>
      <p:ext uri="{BB962C8B-B14F-4D97-AF65-F5344CB8AC3E}">
        <p14:creationId xmlns:p14="http://schemas.microsoft.com/office/powerpoint/2010/main" val="5323696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tement 5">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0362BEE-A956-1D44-86DD-890998AE49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flipH="1">
            <a:off x="2667000" y="-2667000"/>
            <a:ext cx="6858000" cy="12192000"/>
          </a:xfrm>
          <a:prstGeom prst="rect">
            <a:avLst/>
          </a:prstGeom>
        </p:spPr>
      </p:pic>
      <p:sp>
        <p:nvSpPr>
          <p:cNvPr id="11" name="Rectangle 10">
            <a:extLst>
              <a:ext uri="{FF2B5EF4-FFF2-40B4-BE49-F238E27FC236}">
                <a16:creationId xmlns:a16="http://schemas.microsoft.com/office/drawing/2014/main" id="{E93D7C33-B681-7F40-96A8-CA0E6276B11B}"/>
              </a:ext>
            </a:extLst>
          </p:cNvPr>
          <p:cNvSpPr/>
          <p:nvPr userDrawn="1"/>
        </p:nvSpPr>
        <p:spPr>
          <a:xfrm>
            <a:off x="-5" y="-2"/>
            <a:ext cx="12192001" cy="6858001"/>
          </a:xfrm>
          <a:prstGeom prst="rect">
            <a:avLst/>
          </a:prstGeom>
          <a:gradFill flip="none" rotWithShape="1">
            <a:gsLst>
              <a:gs pos="100000">
                <a:srgbClr val="313638"/>
              </a:gs>
              <a:gs pos="0">
                <a:srgbClr val="313638">
                  <a:alpha val="7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Verdana" panose="020B0604030504040204" pitchFamily="34" charset="0"/>
              <a:ea typeface="Verdana" panose="020B0604030504040204" pitchFamily="34" charset="0"/>
              <a:cs typeface="Verdana" panose="020B0604030504040204" pitchFamily="34" charset="0"/>
            </a:endParaRPr>
          </a:p>
        </p:txBody>
      </p:sp>
      <p:sp>
        <p:nvSpPr>
          <p:cNvPr id="7" name="Rectangle 6">
            <a:extLst>
              <a:ext uri="{FF2B5EF4-FFF2-40B4-BE49-F238E27FC236}">
                <a16:creationId xmlns:a16="http://schemas.microsoft.com/office/drawing/2014/main" id="{9D027984-98A5-C74D-93AD-D50888C4F7A4}"/>
              </a:ext>
            </a:extLst>
          </p:cNvPr>
          <p:cNvSpPr/>
          <p:nvPr userDrawn="1"/>
        </p:nvSpPr>
        <p:spPr>
          <a:xfrm>
            <a:off x="-3" y="1910097"/>
            <a:ext cx="12192001" cy="26790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8" name="Title 1">
            <a:extLst>
              <a:ext uri="{FF2B5EF4-FFF2-40B4-BE49-F238E27FC236}">
                <a16:creationId xmlns:a16="http://schemas.microsoft.com/office/drawing/2014/main" id="{EDCDB43E-8045-F34A-9E59-7E5BC6644528}"/>
              </a:ext>
            </a:extLst>
          </p:cNvPr>
          <p:cNvSpPr>
            <a:spLocks noGrp="1"/>
          </p:cNvSpPr>
          <p:nvPr>
            <p:ph type="ctrTitle" hasCustomPrompt="1"/>
          </p:nvPr>
        </p:nvSpPr>
        <p:spPr>
          <a:xfrm>
            <a:off x="839787" y="2386114"/>
            <a:ext cx="10514011" cy="1726997"/>
          </a:xfrm>
          <a:prstGeom prst="rect">
            <a:avLst/>
          </a:prstGeom>
        </p:spPr>
        <p:txBody>
          <a:bodyPr vert="horz" lIns="91440" tIns="45720" rIns="91440" bIns="45720" rtlCol="0" anchor="ctr">
            <a:normAutofit/>
          </a:bodyPr>
          <a:lstStyle>
            <a:lvl1pPr>
              <a:defRPr lang="en-US" sz="3400" dirty="0">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lvl="0">
              <a:lnSpc>
                <a:spcPts val="4400"/>
              </a:lnSpc>
            </a:pPr>
            <a:r>
              <a:rPr lang="en-US"/>
              <a:t>Thought provoking statement</a:t>
            </a:r>
          </a:p>
        </p:txBody>
      </p:sp>
      <p:pic>
        <p:nvPicPr>
          <p:cNvPr id="9" name="Picture 8">
            <a:extLst>
              <a:ext uri="{FF2B5EF4-FFF2-40B4-BE49-F238E27FC236}">
                <a16:creationId xmlns:a16="http://schemas.microsoft.com/office/drawing/2014/main" id="{4AD58899-F8E4-8144-81B4-5F76F401724F}"/>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13" name="TextBox 12">
            <a:extLst>
              <a:ext uri="{FF2B5EF4-FFF2-40B4-BE49-F238E27FC236}">
                <a16:creationId xmlns:a16="http://schemas.microsoft.com/office/drawing/2014/main" id="{A0606E1E-515C-AF48-9D37-5109C699CE38}"/>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Footer Placeholder 3">
            <a:extLst>
              <a:ext uri="{FF2B5EF4-FFF2-40B4-BE49-F238E27FC236}">
                <a16:creationId xmlns:a16="http://schemas.microsoft.com/office/drawing/2014/main" id="{540BD7C5-9F36-9448-B4AF-33CD38CFA7B3}"/>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Tree>
    <p:extLst>
      <p:ext uri="{BB962C8B-B14F-4D97-AF65-F5344CB8AC3E}">
        <p14:creationId xmlns:p14="http://schemas.microsoft.com/office/powerpoint/2010/main" val="9058828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ement 6">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9F2D575-0615-3648-985F-ED2AC8072E3C}"/>
              </a:ext>
            </a:extLst>
          </p:cNvPr>
          <p:cNvSpPr/>
          <p:nvPr userDrawn="1"/>
        </p:nvSpPr>
        <p:spPr>
          <a:xfrm>
            <a:off x="6962274" y="-1"/>
            <a:ext cx="5229725" cy="6858001"/>
          </a:xfrm>
          <a:prstGeom prst="rect">
            <a:avLst/>
          </a:prstGeom>
          <a:solidFill>
            <a:srgbClr val="FA6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Title 1">
            <a:extLst>
              <a:ext uri="{FF2B5EF4-FFF2-40B4-BE49-F238E27FC236}">
                <a16:creationId xmlns:a16="http://schemas.microsoft.com/office/drawing/2014/main" id="{199DA886-96DE-6A41-B001-C14BB8232D57}"/>
              </a:ext>
            </a:extLst>
          </p:cNvPr>
          <p:cNvSpPr>
            <a:spLocks noGrp="1"/>
          </p:cNvSpPr>
          <p:nvPr>
            <p:ph type="ctrTitle" hasCustomPrompt="1"/>
          </p:nvPr>
        </p:nvSpPr>
        <p:spPr>
          <a:xfrm>
            <a:off x="7786438" y="405613"/>
            <a:ext cx="3567362" cy="5688000"/>
          </a:xfrm>
          <a:prstGeom prst="rect">
            <a:avLst/>
          </a:prstGeom>
        </p:spPr>
        <p:txBody>
          <a:bodyPr vert="horz" lIns="91440" tIns="45720" rIns="91440" bIns="45720" rtlCol="0" anchor="ctr">
            <a:normAutofit/>
          </a:bodyPr>
          <a:lstStyle>
            <a:lvl1pPr>
              <a:defRPr lang="en-US" sz="34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lnSpc>
                <a:spcPts val="4400"/>
              </a:lnSpc>
            </a:pPr>
            <a:r>
              <a:rPr lang="en-US"/>
              <a:t>Thought provoking statement</a:t>
            </a:r>
          </a:p>
        </p:txBody>
      </p:sp>
      <p:pic>
        <p:nvPicPr>
          <p:cNvPr id="3" name="Picture 2">
            <a:extLst>
              <a:ext uri="{FF2B5EF4-FFF2-40B4-BE49-F238E27FC236}">
                <a16:creationId xmlns:a16="http://schemas.microsoft.com/office/drawing/2014/main" id="{E8A4E7E0-6D81-AB4A-A45D-80F4AE59C3A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6962274" cy="6858000"/>
          </a:xfrm>
          <a:prstGeom prst="rect">
            <a:avLst/>
          </a:prstGeom>
        </p:spPr>
      </p:pic>
      <p:pic>
        <p:nvPicPr>
          <p:cNvPr id="7" name="Picture 6">
            <a:extLst>
              <a:ext uri="{FF2B5EF4-FFF2-40B4-BE49-F238E27FC236}">
                <a16:creationId xmlns:a16="http://schemas.microsoft.com/office/drawing/2014/main" id="{E8B805FC-4967-CA4C-BF75-402B00DBDFB9}"/>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8" name="TextBox 7">
            <a:extLst>
              <a:ext uri="{FF2B5EF4-FFF2-40B4-BE49-F238E27FC236}">
                <a16:creationId xmlns:a16="http://schemas.microsoft.com/office/drawing/2014/main" id="{98F22F80-705F-BC4E-AB3F-18273C156B18}"/>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3">
            <a:extLst>
              <a:ext uri="{FF2B5EF4-FFF2-40B4-BE49-F238E27FC236}">
                <a16:creationId xmlns:a16="http://schemas.microsoft.com/office/drawing/2014/main" id="{0D75A408-E4F7-D642-AF55-5F3F2DB9DA33}"/>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Tree>
    <p:extLst>
      <p:ext uri="{BB962C8B-B14F-4D97-AF65-F5344CB8AC3E}">
        <p14:creationId xmlns:p14="http://schemas.microsoft.com/office/powerpoint/2010/main" val="16009633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tement 7">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4E7E0-6D81-AB4A-A45D-80F4AE59C3A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5281859" y="-52138"/>
            <a:ext cx="6858001" cy="6962275"/>
          </a:xfrm>
          <a:prstGeom prst="rect">
            <a:avLst/>
          </a:prstGeom>
        </p:spPr>
      </p:pic>
      <p:sp>
        <p:nvSpPr>
          <p:cNvPr id="10" name="Rectangle 9">
            <a:extLst>
              <a:ext uri="{FF2B5EF4-FFF2-40B4-BE49-F238E27FC236}">
                <a16:creationId xmlns:a16="http://schemas.microsoft.com/office/drawing/2014/main" id="{C8BD998E-2781-C043-A273-683CB06DB1F6}"/>
              </a:ext>
            </a:extLst>
          </p:cNvPr>
          <p:cNvSpPr/>
          <p:nvPr userDrawn="1"/>
        </p:nvSpPr>
        <p:spPr>
          <a:xfrm>
            <a:off x="0" y="-1"/>
            <a:ext cx="5229725" cy="6858001"/>
          </a:xfrm>
          <a:prstGeom prst="rect">
            <a:avLst/>
          </a:prstGeom>
          <a:solidFill>
            <a:srgbClr val="FA6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Title 1">
            <a:extLst>
              <a:ext uri="{FF2B5EF4-FFF2-40B4-BE49-F238E27FC236}">
                <a16:creationId xmlns:a16="http://schemas.microsoft.com/office/drawing/2014/main" id="{DE891CBC-1482-EE49-AEE0-F81A8CFBB6D5}"/>
              </a:ext>
            </a:extLst>
          </p:cNvPr>
          <p:cNvSpPr>
            <a:spLocks noGrp="1"/>
          </p:cNvSpPr>
          <p:nvPr>
            <p:ph type="ctrTitle" hasCustomPrompt="1"/>
          </p:nvPr>
        </p:nvSpPr>
        <p:spPr>
          <a:xfrm>
            <a:off x="824163" y="405560"/>
            <a:ext cx="3567362" cy="5688000"/>
          </a:xfrm>
          <a:prstGeom prst="rect">
            <a:avLst/>
          </a:prstGeom>
        </p:spPr>
        <p:txBody>
          <a:bodyPr vert="horz" lIns="91440" tIns="45720" rIns="91440" bIns="45720" rtlCol="0" anchor="ctr">
            <a:normAutofit/>
          </a:bodyPr>
          <a:lstStyle>
            <a:lvl1pPr>
              <a:defRPr lang="en-US" sz="34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lnSpc>
                <a:spcPts val="4400"/>
              </a:lnSpc>
            </a:pPr>
            <a:r>
              <a:rPr lang="en-US"/>
              <a:t>Thought provoking statement</a:t>
            </a:r>
          </a:p>
        </p:txBody>
      </p:sp>
      <p:pic>
        <p:nvPicPr>
          <p:cNvPr id="7" name="Picture 6">
            <a:extLst>
              <a:ext uri="{FF2B5EF4-FFF2-40B4-BE49-F238E27FC236}">
                <a16:creationId xmlns:a16="http://schemas.microsoft.com/office/drawing/2014/main" id="{7B6105B9-7FF4-804E-A0DC-B1E608620939}"/>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8" name="TextBox 7">
            <a:extLst>
              <a:ext uri="{FF2B5EF4-FFF2-40B4-BE49-F238E27FC236}">
                <a16:creationId xmlns:a16="http://schemas.microsoft.com/office/drawing/2014/main" id="{156A486F-BFDE-E54A-A726-EFC0A581DAB0}"/>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3">
            <a:extLst>
              <a:ext uri="{FF2B5EF4-FFF2-40B4-BE49-F238E27FC236}">
                <a16:creationId xmlns:a16="http://schemas.microsoft.com/office/drawing/2014/main" id="{E8C99E47-4096-144E-AAF7-B62B94A6A751}"/>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Tree>
    <p:extLst>
      <p:ext uri="{BB962C8B-B14F-4D97-AF65-F5344CB8AC3E}">
        <p14:creationId xmlns:p14="http://schemas.microsoft.com/office/powerpoint/2010/main" val="39556846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tement 8">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2E87658-9A8C-2E40-BE47-40413C6A036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Title 1">
            <a:extLst>
              <a:ext uri="{FF2B5EF4-FFF2-40B4-BE49-F238E27FC236}">
                <a16:creationId xmlns:a16="http://schemas.microsoft.com/office/drawing/2014/main" id="{6BE6EE1D-BC5A-F544-B001-D13217F7C219}"/>
              </a:ext>
            </a:extLst>
          </p:cNvPr>
          <p:cNvSpPr>
            <a:spLocks noGrp="1"/>
          </p:cNvSpPr>
          <p:nvPr>
            <p:ph type="ctrTitle" hasCustomPrompt="1"/>
          </p:nvPr>
        </p:nvSpPr>
        <p:spPr>
          <a:xfrm>
            <a:off x="829627" y="1984594"/>
            <a:ext cx="4054941" cy="2530038"/>
          </a:xfrm>
          <a:prstGeom prst="rect">
            <a:avLst/>
          </a:prstGeom>
        </p:spPr>
        <p:txBody>
          <a:bodyPr vert="horz" lIns="91440" tIns="45720" rIns="91440" bIns="45720" rtlCol="0" anchor="ctr">
            <a:normAutofit/>
          </a:bodyPr>
          <a:lstStyle>
            <a:lvl1pPr>
              <a:defRPr lang="en-US" sz="34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lnSpc>
                <a:spcPts val="4400"/>
              </a:lnSpc>
            </a:pPr>
            <a:r>
              <a:rPr lang="en-US"/>
              <a:t>Thought provoking statement</a:t>
            </a:r>
          </a:p>
        </p:txBody>
      </p:sp>
      <p:pic>
        <p:nvPicPr>
          <p:cNvPr id="6" name="Picture 5">
            <a:extLst>
              <a:ext uri="{FF2B5EF4-FFF2-40B4-BE49-F238E27FC236}">
                <a16:creationId xmlns:a16="http://schemas.microsoft.com/office/drawing/2014/main" id="{43C55426-3EAC-6A49-9E0E-D1A20DE11BA4}"/>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5" name="TextBox 4">
            <a:extLst>
              <a:ext uri="{FF2B5EF4-FFF2-40B4-BE49-F238E27FC236}">
                <a16:creationId xmlns:a16="http://schemas.microsoft.com/office/drawing/2014/main" id="{366631FC-F223-9C4D-BC8A-300AD689611D}"/>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7" name="Footer Placeholder 3">
            <a:extLst>
              <a:ext uri="{FF2B5EF4-FFF2-40B4-BE49-F238E27FC236}">
                <a16:creationId xmlns:a16="http://schemas.microsoft.com/office/drawing/2014/main" id="{CD039D66-07E6-D241-B393-4290E41E001B}"/>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Tree>
    <p:extLst>
      <p:ext uri="{BB962C8B-B14F-4D97-AF65-F5344CB8AC3E}">
        <p14:creationId xmlns:p14="http://schemas.microsoft.com/office/powerpoint/2010/main" val="25547115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F99F9F-DDBA-FD47-A5C9-7B89AC405CB7}"/>
              </a:ext>
            </a:extLst>
          </p:cNvPr>
          <p:cNvSpPr/>
          <p:nvPr userDrawn="1"/>
        </p:nvSpPr>
        <p:spPr>
          <a:xfrm>
            <a:off x="8196549" y="4076241"/>
            <a:ext cx="3995451" cy="2781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11" name="Picture 10">
            <a:extLst>
              <a:ext uri="{FF2B5EF4-FFF2-40B4-BE49-F238E27FC236}">
                <a16:creationId xmlns:a16="http://schemas.microsoft.com/office/drawing/2014/main" id="{F77A565D-B930-D146-9D45-31A174BEF13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66209" y="403412"/>
            <a:ext cx="7025791" cy="6454588"/>
          </a:xfrm>
          <a:prstGeom prst="rect">
            <a:avLst/>
          </a:prstGeom>
        </p:spPr>
      </p:pic>
      <p:sp>
        <p:nvSpPr>
          <p:cNvPr id="12" name="Title 1">
            <a:extLst>
              <a:ext uri="{FF2B5EF4-FFF2-40B4-BE49-F238E27FC236}">
                <a16:creationId xmlns:a16="http://schemas.microsoft.com/office/drawing/2014/main" id="{CEE07BB4-DE93-2A48-BFE5-91E15F656D8D}"/>
              </a:ext>
            </a:extLst>
          </p:cNvPr>
          <p:cNvSpPr>
            <a:spLocks noGrp="1"/>
          </p:cNvSpPr>
          <p:nvPr>
            <p:ph type="ctrTitle" hasCustomPrompt="1"/>
          </p:nvPr>
        </p:nvSpPr>
        <p:spPr>
          <a:xfrm>
            <a:off x="748800" y="2235600"/>
            <a:ext cx="9169200" cy="1112400"/>
          </a:xfrm>
          <a:prstGeom prst="rect">
            <a:avLst/>
          </a:prstGeom>
        </p:spPr>
        <p:txBody>
          <a:bodyPr anchor="b">
            <a:noAutofit/>
          </a:bodyPr>
          <a:lstStyle>
            <a:lvl1pPr algn="l" defTabSz="914400" rtl="0" eaLnBrk="1" latinLnBrk="0" hangingPunct="1">
              <a:lnSpc>
                <a:spcPts val="4600"/>
              </a:lnSpc>
              <a:spcBef>
                <a:spcPct val="0"/>
              </a:spcBef>
              <a:buNone/>
              <a:defRPr lang="en-US" sz="3600" b="1" i="0" kern="1200" spc="-60" baseline="0" dirty="0">
                <a:solidFill>
                  <a:srgbClr val="FA6624"/>
                </a:solidFill>
                <a:latin typeface="Verdana" panose="020B0604030504040204" pitchFamily="34" charset="0"/>
                <a:ea typeface="Verdana" panose="020B0604030504040204" pitchFamily="34" charset="0"/>
                <a:cs typeface="Verdana" panose="020B0604030504040204" pitchFamily="34" charset="0"/>
              </a:defRPr>
            </a:lvl1pPr>
          </a:lstStyle>
          <a:p>
            <a:r>
              <a:rPr lang="en-US"/>
              <a:t>Title slide </a:t>
            </a:r>
            <a:br>
              <a:rPr lang="en-US"/>
            </a:br>
            <a:r>
              <a:rPr lang="en-US"/>
              <a:t>(two line option)</a:t>
            </a:r>
          </a:p>
        </p:txBody>
      </p:sp>
      <p:sp>
        <p:nvSpPr>
          <p:cNvPr id="8" name="Subtitle 2">
            <a:extLst>
              <a:ext uri="{FF2B5EF4-FFF2-40B4-BE49-F238E27FC236}">
                <a16:creationId xmlns:a16="http://schemas.microsoft.com/office/drawing/2014/main" id="{5C16AE3B-AFB5-7440-8FFD-B4EEF7D78286}"/>
              </a:ext>
            </a:extLst>
          </p:cNvPr>
          <p:cNvSpPr>
            <a:spLocks noGrp="1"/>
          </p:cNvSpPr>
          <p:nvPr>
            <p:ph type="subTitle" idx="1" hasCustomPrompt="1"/>
          </p:nvPr>
        </p:nvSpPr>
        <p:spPr>
          <a:xfrm>
            <a:off x="748800" y="3441600"/>
            <a:ext cx="6447600" cy="387286"/>
          </a:xfrm>
          <a:prstGeom prst="rect">
            <a:avLst/>
          </a:prstGeom>
        </p:spPr>
        <p:txBody>
          <a:bodyPr wrap="square" anchor="t">
            <a:normAutofit/>
          </a:bodyPr>
          <a:lstStyle>
            <a:lvl1pPr marL="0" indent="0" algn="l">
              <a:lnSpc>
                <a:spcPts val="2280"/>
              </a:lnSpc>
              <a:spcBef>
                <a:spcPts val="0"/>
              </a:spcBef>
              <a:buNone/>
              <a:defRPr sz="2000" spc="-20" baseline="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a:t>
            </a:r>
          </a:p>
        </p:txBody>
      </p:sp>
      <p:sp>
        <p:nvSpPr>
          <p:cNvPr id="9" name="Text Placeholder 19">
            <a:extLst>
              <a:ext uri="{FF2B5EF4-FFF2-40B4-BE49-F238E27FC236}">
                <a16:creationId xmlns:a16="http://schemas.microsoft.com/office/drawing/2014/main" id="{0E16AC1F-9E25-774D-89B6-B5751D540359}"/>
              </a:ext>
            </a:extLst>
          </p:cNvPr>
          <p:cNvSpPr>
            <a:spLocks noGrp="1"/>
          </p:cNvSpPr>
          <p:nvPr>
            <p:ph type="body" sz="quarter" idx="25" hasCustomPrompt="1"/>
          </p:nvPr>
        </p:nvSpPr>
        <p:spPr>
          <a:xfrm>
            <a:off x="748800" y="4305600"/>
            <a:ext cx="5657993" cy="567342"/>
          </a:xfrm>
        </p:spPr>
        <p:txBody>
          <a:bodyPr>
            <a:normAutofit/>
          </a:bodyPr>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a:pPr>
            <a:r>
              <a:rPr lang="en-US"/>
              <a:t>Presenter’s name</a:t>
            </a:r>
            <a:br>
              <a:rPr lang="en-US"/>
            </a:br>
            <a:r>
              <a:rPr lang="en-US"/>
              <a:t>Job title</a:t>
            </a:r>
          </a:p>
        </p:txBody>
      </p:sp>
      <p:sp>
        <p:nvSpPr>
          <p:cNvPr id="10" name="Text Placeholder 19">
            <a:extLst>
              <a:ext uri="{FF2B5EF4-FFF2-40B4-BE49-F238E27FC236}">
                <a16:creationId xmlns:a16="http://schemas.microsoft.com/office/drawing/2014/main" id="{A96E13DD-6A99-5C4C-9D4C-506FF21BA255}"/>
              </a:ext>
            </a:extLst>
          </p:cNvPr>
          <p:cNvSpPr>
            <a:spLocks noGrp="1"/>
          </p:cNvSpPr>
          <p:nvPr>
            <p:ph type="body" sz="quarter" idx="26" hasCustomPrompt="1"/>
          </p:nvPr>
        </p:nvSpPr>
        <p:spPr>
          <a:xfrm>
            <a:off x="748799" y="4819329"/>
            <a:ext cx="5657993" cy="567342"/>
          </a:xfrm>
        </p:spPr>
        <p:txBody>
          <a:bodyPr>
            <a:normAutofit/>
          </a:bodyPr>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000" kern="1200" dirty="0" smtClean="0">
                <a:solidFill>
                  <a:srgbClr val="313638"/>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a:pPr>
            <a:r>
              <a:rPr lang="en-US"/>
              <a:t>Date</a:t>
            </a:r>
          </a:p>
          <a:p>
            <a:pPr marL="0" marR="0" lvl="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a:pPr>
            <a:endParaRPr lang="en-US"/>
          </a:p>
        </p:txBody>
      </p:sp>
      <p:pic>
        <p:nvPicPr>
          <p:cNvPr id="13" name="Picture 12">
            <a:extLst>
              <a:ext uri="{FF2B5EF4-FFF2-40B4-BE49-F238E27FC236}">
                <a16:creationId xmlns:a16="http://schemas.microsoft.com/office/drawing/2014/main" id="{AA9CDA64-43B9-8649-983D-0E452D456788}"/>
              </a:ext>
            </a:extLst>
          </p:cNvPr>
          <p:cNvPicPr>
            <a:picLocks noChangeAspect="1"/>
          </p:cNvPicPr>
          <p:nvPr userDrawn="1"/>
        </p:nvPicPr>
        <p:blipFill>
          <a:blip r:embed="rId3"/>
          <a:srcRect/>
          <a:stretch/>
        </p:blipFill>
        <p:spPr>
          <a:xfrm>
            <a:off x="849032" y="839787"/>
            <a:ext cx="1275603" cy="318900"/>
          </a:xfrm>
          <a:prstGeom prst="rect">
            <a:avLst/>
          </a:prstGeom>
        </p:spPr>
      </p:pic>
    </p:spTree>
    <p:extLst>
      <p:ext uri="{BB962C8B-B14F-4D97-AF65-F5344CB8AC3E}">
        <p14:creationId xmlns:p14="http://schemas.microsoft.com/office/powerpoint/2010/main" val="2948786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guide id="3" pos="52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tement 9">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0EA7E24-A2B5-B14E-B604-DBD88747209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2667000" y="-2667000"/>
            <a:ext cx="6858001" cy="12192002"/>
          </a:xfrm>
          <a:prstGeom prst="rect">
            <a:avLst/>
          </a:prstGeom>
        </p:spPr>
      </p:pic>
      <p:pic>
        <p:nvPicPr>
          <p:cNvPr id="7" name="Picture 6">
            <a:extLst>
              <a:ext uri="{FF2B5EF4-FFF2-40B4-BE49-F238E27FC236}">
                <a16:creationId xmlns:a16="http://schemas.microsoft.com/office/drawing/2014/main" id="{FDC1E705-CB7F-6242-8D57-A4EE293F7D80}"/>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6" name="Title 1">
            <a:extLst>
              <a:ext uri="{FF2B5EF4-FFF2-40B4-BE49-F238E27FC236}">
                <a16:creationId xmlns:a16="http://schemas.microsoft.com/office/drawing/2014/main" id="{E0DAD172-39E8-1546-A678-5D67B0C3A99C}"/>
              </a:ext>
            </a:extLst>
          </p:cNvPr>
          <p:cNvSpPr>
            <a:spLocks noGrp="1"/>
          </p:cNvSpPr>
          <p:nvPr>
            <p:ph type="ctrTitle" hasCustomPrompt="1"/>
          </p:nvPr>
        </p:nvSpPr>
        <p:spPr>
          <a:xfrm>
            <a:off x="829627" y="1984594"/>
            <a:ext cx="4054941" cy="2530038"/>
          </a:xfrm>
          <a:prstGeom prst="rect">
            <a:avLst/>
          </a:prstGeom>
        </p:spPr>
        <p:txBody>
          <a:bodyPr vert="horz" lIns="91440" tIns="45720" rIns="91440" bIns="45720" rtlCol="0" anchor="ctr">
            <a:normAutofit/>
          </a:bodyPr>
          <a:lstStyle>
            <a:lvl1pPr>
              <a:defRPr lang="en-US" sz="34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lnSpc>
                <a:spcPts val="4400"/>
              </a:lnSpc>
            </a:pPr>
            <a:r>
              <a:rPr lang="en-US"/>
              <a:t>Thought provoking statement</a:t>
            </a:r>
          </a:p>
        </p:txBody>
      </p:sp>
      <p:sp>
        <p:nvSpPr>
          <p:cNvPr id="5" name="TextBox 4">
            <a:extLst>
              <a:ext uri="{FF2B5EF4-FFF2-40B4-BE49-F238E27FC236}">
                <a16:creationId xmlns:a16="http://schemas.microsoft.com/office/drawing/2014/main" id="{939D2F35-7531-7C4F-9209-85DD03B5B09B}"/>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Footer Placeholder 3">
            <a:extLst>
              <a:ext uri="{FF2B5EF4-FFF2-40B4-BE49-F238E27FC236}">
                <a16:creationId xmlns:a16="http://schemas.microsoft.com/office/drawing/2014/main" id="{6CA25579-7EA7-6946-95EB-C75718C3C7BD}"/>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Tree>
    <p:extLst>
      <p:ext uri="{BB962C8B-B14F-4D97-AF65-F5344CB8AC3E}">
        <p14:creationId xmlns:p14="http://schemas.microsoft.com/office/powerpoint/2010/main" val="20725272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tement 10">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58E3A9-2BBA-B64A-A50E-3EB399A8C17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2666999" y="-2666998"/>
            <a:ext cx="6858001" cy="12192000"/>
          </a:xfrm>
          <a:prstGeom prst="rect">
            <a:avLst/>
          </a:prstGeom>
        </p:spPr>
      </p:pic>
      <p:sp>
        <p:nvSpPr>
          <p:cNvPr id="16" name="Rectangle 15">
            <a:extLst>
              <a:ext uri="{FF2B5EF4-FFF2-40B4-BE49-F238E27FC236}">
                <a16:creationId xmlns:a16="http://schemas.microsoft.com/office/drawing/2014/main" id="{6F05799C-2893-2B4D-BDA2-83F1BC7E8EA5}"/>
              </a:ext>
            </a:extLst>
          </p:cNvPr>
          <p:cNvSpPr/>
          <p:nvPr userDrawn="1"/>
        </p:nvSpPr>
        <p:spPr>
          <a:xfrm>
            <a:off x="-1" y="-2"/>
            <a:ext cx="12191999" cy="6858002"/>
          </a:xfrm>
          <a:prstGeom prst="rect">
            <a:avLst/>
          </a:prstGeom>
          <a:gradFill flip="none" rotWithShape="1">
            <a:gsLst>
              <a:gs pos="100000">
                <a:srgbClr val="313638"/>
              </a:gs>
              <a:gs pos="0">
                <a:srgbClr val="313638">
                  <a:alpha val="7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Verdana" panose="020B0604030504040204" pitchFamily="34" charset="0"/>
              <a:ea typeface="Verdana" panose="020B0604030504040204" pitchFamily="34" charset="0"/>
              <a:cs typeface="Verdana" panose="020B0604030504040204" pitchFamily="34" charset="0"/>
            </a:endParaRPr>
          </a:p>
        </p:txBody>
      </p:sp>
      <p:sp>
        <p:nvSpPr>
          <p:cNvPr id="19" name="Text Placeholder 6">
            <a:extLst>
              <a:ext uri="{FF2B5EF4-FFF2-40B4-BE49-F238E27FC236}">
                <a16:creationId xmlns:a16="http://schemas.microsoft.com/office/drawing/2014/main" id="{84DD6C18-84BA-DE49-831A-C34E18F47503}"/>
              </a:ext>
            </a:extLst>
          </p:cNvPr>
          <p:cNvSpPr>
            <a:spLocks noGrp="1"/>
          </p:cNvSpPr>
          <p:nvPr>
            <p:ph type="body" sz="quarter" idx="10" hasCustomPrompt="1"/>
          </p:nvPr>
        </p:nvSpPr>
        <p:spPr>
          <a:xfrm>
            <a:off x="3369596" y="1559669"/>
            <a:ext cx="5452805" cy="3379889"/>
          </a:xfrm>
          <a:prstGeom prst="rect">
            <a:avLst/>
          </a:prstGeom>
        </p:spPr>
        <p:txBody>
          <a:bodyPr vert="horz" lIns="91440" tIns="45720" rIns="91440" bIns="45720" rtlCol="0" anchor="ctr">
            <a:normAutofit/>
          </a:bodyPr>
          <a:lstStyle>
            <a:lvl1pPr marL="0" indent="0" algn="ctr">
              <a:buFontTx/>
              <a:buNone/>
              <a:defRPr lang="en-US" sz="3400" b="1" i="0" spc="-6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lnSpc>
                <a:spcPts val="4400"/>
              </a:lnSpc>
              <a:spcBef>
                <a:spcPct val="0"/>
              </a:spcBef>
              <a:buNone/>
            </a:pPr>
            <a:r>
              <a:rPr lang="en-US"/>
              <a:t>Thought provoking statement</a:t>
            </a:r>
          </a:p>
        </p:txBody>
      </p:sp>
      <p:pic>
        <p:nvPicPr>
          <p:cNvPr id="7" name="Picture 6">
            <a:extLst>
              <a:ext uri="{FF2B5EF4-FFF2-40B4-BE49-F238E27FC236}">
                <a16:creationId xmlns:a16="http://schemas.microsoft.com/office/drawing/2014/main" id="{A7C99EA4-5AB0-C14E-A57B-8639323A8122}"/>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6" name="TextBox 5">
            <a:extLst>
              <a:ext uri="{FF2B5EF4-FFF2-40B4-BE49-F238E27FC236}">
                <a16:creationId xmlns:a16="http://schemas.microsoft.com/office/drawing/2014/main" id="{EAA596F4-7F59-9547-8500-CE67202071AA}"/>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Footer Placeholder 3">
            <a:extLst>
              <a:ext uri="{FF2B5EF4-FFF2-40B4-BE49-F238E27FC236}">
                <a16:creationId xmlns:a16="http://schemas.microsoft.com/office/drawing/2014/main" id="{A58DCEC0-E135-6943-A9D3-CB6E69AC8CDE}"/>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Tree>
    <p:extLst>
      <p:ext uri="{BB962C8B-B14F-4D97-AF65-F5344CB8AC3E}">
        <p14:creationId xmlns:p14="http://schemas.microsoft.com/office/powerpoint/2010/main" val="23982363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atement 11">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3D64CB-35FB-6A40-A4A3-BD38B0161FB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flipH="1">
            <a:off x="2667000" y="-2667000"/>
            <a:ext cx="6858000" cy="12192000"/>
          </a:xfrm>
          <a:prstGeom prst="rect">
            <a:avLst/>
          </a:prstGeom>
        </p:spPr>
      </p:pic>
      <p:sp>
        <p:nvSpPr>
          <p:cNvPr id="16" name="Rectangle 15">
            <a:extLst>
              <a:ext uri="{FF2B5EF4-FFF2-40B4-BE49-F238E27FC236}">
                <a16:creationId xmlns:a16="http://schemas.microsoft.com/office/drawing/2014/main" id="{6F05799C-2893-2B4D-BDA2-83F1BC7E8EA5}"/>
              </a:ext>
            </a:extLst>
          </p:cNvPr>
          <p:cNvSpPr/>
          <p:nvPr userDrawn="1"/>
        </p:nvSpPr>
        <p:spPr>
          <a:xfrm>
            <a:off x="-1" y="-1"/>
            <a:ext cx="12192001" cy="6858001"/>
          </a:xfrm>
          <a:prstGeom prst="rect">
            <a:avLst/>
          </a:prstGeom>
          <a:gradFill flip="none" rotWithShape="1">
            <a:gsLst>
              <a:gs pos="100000">
                <a:srgbClr val="313638"/>
              </a:gs>
              <a:gs pos="0">
                <a:srgbClr val="313638">
                  <a:alpha val="7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Verdana" panose="020B0604030504040204" pitchFamily="34" charset="0"/>
              <a:ea typeface="Verdana" panose="020B0604030504040204" pitchFamily="34" charset="0"/>
              <a:cs typeface="Verdana" panose="020B0604030504040204" pitchFamily="34" charset="0"/>
            </a:endParaRPr>
          </a:p>
        </p:txBody>
      </p:sp>
      <p:sp>
        <p:nvSpPr>
          <p:cNvPr id="7" name="Text Placeholder 6">
            <a:extLst>
              <a:ext uri="{FF2B5EF4-FFF2-40B4-BE49-F238E27FC236}">
                <a16:creationId xmlns:a16="http://schemas.microsoft.com/office/drawing/2014/main" id="{C1C1F5D1-37CA-834E-B7AF-D9E573399C08}"/>
              </a:ext>
            </a:extLst>
          </p:cNvPr>
          <p:cNvSpPr>
            <a:spLocks noGrp="1"/>
          </p:cNvSpPr>
          <p:nvPr>
            <p:ph type="body" sz="quarter" idx="10" hasCustomPrompt="1"/>
          </p:nvPr>
        </p:nvSpPr>
        <p:spPr>
          <a:xfrm>
            <a:off x="3369596" y="1559669"/>
            <a:ext cx="5452805" cy="3379889"/>
          </a:xfrm>
          <a:prstGeom prst="rect">
            <a:avLst/>
          </a:prstGeom>
        </p:spPr>
        <p:txBody>
          <a:bodyPr vert="horz" lIns="91440" tIns="45720" rIns="91440" bIns="45720" rtlCol="0" anchor="ctr">
            <a:normAutofit/>
          </a:bodyPr>
          <a:lstStyle>
            <a:lvl1pPr marL="0" indent="0" algn="ctr">
              <a:buFontTx/>
              <a:buNone/>
              <a:defRPr lang="en-US" sz="3400" b="1" i="0" spc="-6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lnSpc>
                <a:spcPts val="4400"/>
              </a:lnSpc>
              <a:spcBef>
                <a:spcPct val="0"/>
              </a:spcBef>
              <a:buNone/>
            </a:pPr>
            <a:r>
              <a:rPr lang="en-US"/>
              <a:t>Thought provoking statement</a:t>
            </a:r>
          </a:p>
        </p:txBody>
      </p:sp>
      <p:pic>
        <p:nvPicPr>
          <p:cNvPr id="8" name="Picture 7">
            <a:extLst>
              <a:ext uri="{FF2B5EF4-FFF2-40B4-BE49-F238E27FC236}">
                <a16:creationId xmlns:a16="http://schemas.microsoft.com/office/drawing/2014/main" id="{9733E904-0F65-8442-9232-3344305ED138}"/>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6" name="TextBox 5">
            <a:extLst>
              <a:ext uri="{FF2B5EF4-FFF2-40B4-BE49-F238E27FC236}">
                <a16:creationId xmlns:a16="http://schemas.microsoft.com/office/drawing/2014/main" id="{8F15FCE5-44A8-224B-9D37-9E00985DA6A3}"/>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3">
            <a:extLst>
              <a:ext uri="{FF2B5EF4-FFF2-40B4-BE49-F238E27FC236}">
                <a16:creationId xmlns:a16="http://schemas.microsoft.com/office/drawing/2014/main" id="{85D21A3B-C83B-B841-B727-EF35EF57A992}"/>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Tree>
    <p:extLst>
      <p:ext uri="{BB962C8B-B14F-4D97-AF65-F5344CB8AC3E}">
        <p14:creationId xmlns:p14="http://schemas.microsoft.com/office/powerpoint/2010/main" val="8846488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1">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829FC5F-0ECD-9247-BB9A-C9817388DB3F}"/>
              </a:ext>
            </a:extLst>
          </p:cNvPr>
          <p:cNvCxnSpPr>
            <a:cxnSpLocks/>
          </p:cNvCxnSpPr>
          <p:nvPr userDrawn="1"/>
        </p:nvCxnSpPr>
        <p:spPr>
          <a:xfrm>
            <a:off x="2741923" y="1718497"/>
            <a:ext cx="0" cy="3028055"/>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46CC242E-23E5-A84E-810F-D9B220884646}"/>
              </a:ext>
            </a:extLst>
          </p:cNvPr>
          <p:cNvSpPr>
            <a:spLocks noGrp="1"/>
          </p:cNvSpPr>
          <p:nvPr>
            <p:ph type="body" sz="quarter" idx="68" hasCustomPrompt="1"/>
          </p:nvPr>
        </p:nvSpPr>
        <p:spPr>
          <a:xfrm>
            <a:off x="3178800" y="1558464"/>
            <a:ext cx="7552800" cy="2383200"/>
          </a:xfrm>
        </p:spPr>
        <p:txBody>
          <a:bodyPr vert="horz" lIns="91440" tIns="45720" rIns="91440" bIns="45720" rtlCol="0" anchor="t">
            <a:normAutofit/>
          </a:bodyPr>
          <a:lstStyle>
            <a:lvl1pPr marL="0" indent="0">
              <a:lnSpc>
                <a:spcPts val="4300"/>
              </a:lnSpc>
              <a:buNone/>
              <a:defRPr lang="en-US" sz="3300" b="0" i="0" spc="-50" baseline="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228600" lvl="0" indent="-228600">
              <a:lnSpc>
                <a:spcPts val="4400"/>
              </a:lnSpc>
            </a:pPr>
            <a:r>
              <a:rPr lang="en-US"/>
              <a:t>Customer Quote</a:t>
            </a:r>
          </a:p>
        </p:txBody>
      </p:sp>
      <p:pic>
        <p:nvPicPr>
          <p:cNvPr id="15" name="Picture 14">
            <a:extLst>
              <a:ext uri="{FF2B5EF4-FFF2-40B4-BE49-F238E27FC236}">
                <a16:creationId xmlns:a16="http://schemas.microsoft.com/office/drawing/2014/main" id="{2A8BCC2D-DC07-0A4C-B0E0-8DBD3D4A74E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3897" y="1718497"/>
            <a:ext cx="1265766" cy="797205"/>
          </a:xfrm>
          <a:prstGeom prst="rect">
            <a:avLst/>
          </a:prstGeom>
        </p:spPr>
      </p:pic>
      <p:sp>
        <p:nvSpPr>
          <p:cNvPr id="17" name="Subtitle 18">
            <a:extLst>
              <a:ext uri="{FF2B5EF4-FFF2-40B4-BE49-F238E27FC236}">
                <a16:creationId xmlns:a16="http://schemas.microsoft.com/office/drawing/2014/main" id="{AC43C0C6-DD01-BA4A-8E58-5E50D059A1EE}"/>
              </a:ext>
            </a:extLst>
          </p:cNvPr>
          <p:cNvSpPr>
            <a:spLocks noGrp="1"/>
          </p:cNvSpPr>
          <p:nvPr>
            <p:ph type="subTitle" idx="1" hasCustomPrompt="1"/>
          </p:nvPr>
        </p:nvSpPr>
        <p:spPr>
          <a:xfrm>
            <a:off x="3178800" y="4094808"/>
            <a:ext cx="6865200" cy="507600"/>
          </a:xfrm>
        </p:spPr>
        <p:txBody>
          <a:bodyPr>
            <a:normAutofit/>
          </a:bodyPr>
          <a:lstStyle>
            <a:lvl1pPr marL="0" indent="0">
              <a:lnSpc>
                <a:spcPts val="2400"/>
              </a:lnSpc>
              <a:buFont typeface="Arial" panose="020B0604020202020204" pitchFamily="34" charset="0"/>
              <a:buNone/>
              <a:defRPr sz="2000" b="1">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Speaker name</a:t>
            </a:r>
          </a:p>
        </p:txBody>
      </p:sp>
      <p:sp>
        <p:nvSpPr>
          <p:cNvPr id="18" name="Text Placeholder 19">
            <a:extLst>
              <a:ext uri="{FF2B5EF4-FFF2-40B4-BE49-F238E27FC236}">
                <a16:creationId xmlns:a16="http://schemas.microsoft.com/office/drawing/2014/main" id="{49ED07A5-A64B-4B4C-8E8B-BFE7A2990D7B}"/>
              </a:ext>
            </a:extLst>
          </p:cNvPr>
          <p:cNvSpPr>
            <a:spLocks noGrp="1"/>
          </p:cNvSpPr>
          <p:nvPr>
            <p:ph type="body" sz="quarter" idx="67" hasCustomPrompt="1"/>
          </p:nvPr>
        </p:nvSpPr>
        <p:spPr>
          <a:xfrm>
            <a:off x="3196800" y="4519368"/>
            <a:ext cx="6865200" cy="507830"/>
          </a:xfrm>
        </p:spPr>
        <p:txBody>
          <a:bodyPr>
            <a:normAutofit/>
          </a:bodyPr>
          <a:lstStyle>
            <a:lvl1pPr marL="0" indent="0">
              <a:lnSpc>
                <a:spcPts val="1920"/>
              </a:lnSpc>
              <a:buFont typeface="Arial" panose="020B0604020202020204" pitchFamily="34" charset="0"/>
              <a:buNone/>
              <a:defRPr sz="1600" b="1">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Job title</a:t>
            </a:r>
          </a:p>
        </p:txBody>
      </p:sp>
      <p:sp>
        <p:nvSpPr>
          <p:cNvPr id="8" name="TextBox 7">
            <a:extLst>
              <a:ext uri="{FF2B5EF4-FFF2-40B4-BE49-F238E27FC236}">
                <a16:creationId xmlns:a16="http://schemas.microsoft.com/office/drawing/2014/main" id="{2A90A969-82EA-E249-8EFD-A9C0C76E00D9}"/>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503323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guide id="3" pos="386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1-2">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B8E492-F46B-534A-8B8E-26239DA24DE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D8AE21A4-868F-9948-AA04-7FB4A306C239}"/>
              </a:ext>
            </a:extLst>
          </p:cNvPr>
          <p:cNvSpPr/>
          <p:nvPr userDrawn="1"/>
        </p:nvSpPr>
        <p:spPr>
          <a:xfrm>
            <a:off x="0" y="1"/>
            <a:ext cx="12192000" cy="6858000"/>
          </a:xfrm>
          <a:prstGeom prst="rect">
            <a:avLst/>
          </a:prstGeom>
          <a:gradFill flip="none" rotWithShape="1">
            <a:gsLst>
              <a:gs pos="100000">
                <a:srgbClr val="313638"/>
              </a:gs>
              <a:gs pos="0">
                <a:srgbClr val="313638">
                  <a:alpha val="7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 typeface="Arial" panose="020B0604020202020204" pitchFamily="34" charset="0"/>
              <a:buNone/>
            </a:pPr>
            <a:endParaRPr lang="en-US" b="0" i="0">
              <a:latin typeface="Verdana" panose="020B0604030504040204" pitchFamily="34" charset="0"/>
              <a:ea typeface="Verdana" panose="020B0604030504040204" pitchFamily="34" charset="0"/>
              <a:cs typeface="Verdana" panose="020B0604030504040204" pitchFamily="34" charset="0"/>
            </a:endParaRPr>
          </a:p>
        </p:txBody>
      </p:sp>
      <p:cxnSp>
        <p:nvCxnSpPr>
          <p:cNvPr id="7" name="Straight Connector 6">
            <a:extLst>
              <a:ext uri="{FF2B5EF4-FFF2-40B4-BE49-F238E27FC236}">
                <a16:creationId xmlns:a16="http://schemas.microsoft.com/office/drawing/2014/main" id="{9829FC5F-0ECD-9247-BB9A-C9817388DB3F}"/>
              </a:ext>
            </a:extLst>
          </p:cNvPr>
          <p:cNvCxnSpPr>
            <a:cxnSpLocks/>
          </p:cNvCxnSpPr>
          <p:nvPr userDrawn="1"/>
        </p:nvCxnSpPr>
        <p:spPr>
          <a:xfrm>
            <a:off x="2741923" y="1718497"/>
            <a:ext cx="0" cy="30280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46CC242E-23E5-A84E-810F-D9B220884646}"/>
              </a:ext>
            </a:extLst>
          </p:cNvPr>
          <p:cNvSpPr>
            <a:spLocks noGrp="1"/>
          </p:cNvSpPr>
          <p:nvPr>
            <p:ph type="body" sz="quarter" idx="68" hasCustomPrompt="1"/>
          </p:nvPr>
        </p:nvSpPr>
        <p:spPr>
          <a:xfrm>
            <a:off x="3178800" y="1558464"/>
            <a:ext cx="7552800" cy="2383200"/>
          </a:xfrm>
        </p:spPr>
        <p:txBody>
          <a:bodyPr vert="horz" lIns="91440" tIns="45720" rIns="91440" bIns="45720" rtlCol="0" anchor="t">
            <a:normAutofit/>
          </a:bodyPr>
          <a:lstStyle>
            <a:lvl1pPr marL="0" indent="0">
              <a:lnSpc>
                <a:spcPts val="4300"/>
              </a:lnSpc>
              <a:buNone/>
              <a:defRPr lang="en-US" sz="3300" b="0" i="0" spc="-5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marL="228600" lvl="0" indent="-228600">
              <a:lnSpc>
                <a:spcPts val="4400"/>
              </a:lnSpc>
            </a:pPr>
            <a:r>
              <a:rPr lang="en-US"/>
              <a:t>Customer Quote</a:t>
            </a:r>
          </a:p>
        </p:txBody>
      </p:sp>
      <p:pic>
        <p:nvPicPr>
          <p:cNvPr id="13" name="Picture 12">
            <a:extLst>
              <a:ext uri="{FF2B5EF4-FFF2-40B4-BE49-F238E27FC236}">
                <a16:creationId xmlns:a16="http://schemas.microsoft.com/office/drawing/2014/main" id="{4FD3B7F6-451C-D548-A0C1-30E4FF344F9F}"/>
              </a:ext>
            </a:extLst>
          </p:cNvPr>
          <p:cNvPicPr>
            <a:picLocks noChangeAspect="1"/>
          </p:cNvPicPr>
          <p:nvPr userDrawn="1"/>
        </p:nvPicPr>
        <p:blipFill>
          <a:blip r:embed="rId3" cstate="email">
            <a:lum bright="70000" contrast="-70000"/>
            <a:extLst>
              <a:ext uri="{28A0092B-C50C-407E-A947-70E740481C1C}">
                <a14:useLocalDpi xmlns:a14="http://schemas.microsoft.com/office/drawing/2010/main"/>
              </a:ext>
            </a:extLst>
          </a:blip>
          <a:stretch>
            <a:fillRect/>
          </a:stretch>
        </p:blipFill>
        <p:spPr>
          <a:xfrm>
            <a:off x="933897" y="1718497"/>
            <a:ext cx="1265766" cy="797205"/>
          </a:xfrm>
          <a:prstGeom prst="rect">
            <a:avLst/>
          </a:prstGeom>
        </p:spPr>
      </p:pic>
      <p:sp>
        <p:nvSpPr>
          <p:cNvPr id="15" name="Subtitle 18">
            <a:extLst>
              <a:ext uri="{FF2B5EF4-FFF2-40B4-BE49-F238E27FC236}">
                <a16:creationId xmlns:a16="http://schemas.microsoft.com/office/drawing/2014/main" id="{B2EEDA7D-2D3F-C84B-BE78-6B656F99CE4F}"/>
              </a:ext>
            </a:extLst>
          </p:cNvPr>
          <p:cNvSpPr>
            <a:spLocks noGrp="1"/>
          </p:cNvSpPr>
          <p:nvPr>
            <p:ph type="subTitle" idx="1" hasCustomPrompt="1"/>
          </p:nvPr>
        </p:nvSpPr>
        <p:spPr>
          <a:xfrm>
            <a:off x="3178800" y="4094808"/>
            <a:ext cx="6865200" cy="507600"/>
          </a:xfrm>
        </p:spPr>
        <p:txBody>
          <a:bodyPr>
            <a:normAutofit/>
          </a:bodyPr>
          <a:lstStyle>
            <a:lvl1pPr marL="0" indent="0">
              <a:lnSpc>
                <a:spcPts val="2400"/>
              </a:lnSpc>
              <a:buFont typeface="Arial" panose="020B0604020202020204" pitchFamily="34" charset="0"/>
              <a:buNone/>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Speaker name</a:t>
            </a:r>
          </a:p>
        </p:txBody>
      </p:sp>
      <p:sp>
        <p:nvSpPr>
          <p:cNvPr id="16" name="Text Placeholder 19">
            <a:extLst>
              <a:ext uri="{FF2B5EF4-FFF2-40B4-BE49-F238E27FC236}">
                <a16:creationId xmlns:a16="http://schemas.microsoft.com/office/drawing/2014/main" id="{E8BBE94E-D091-0547-B5A1-E3E5A51F4EC5}"/>
              </a:ext>
            </a:extLst>
          </p:cNvPr>
          <p:cNvSpPr>
            <a:spLocks noGrp="1"/>
          </p:cNvSpPr>
          <p:nvPr>
            <p:ph type="body" sz="quarter" idx="67" hasCustomPrompt="1"/>
          </p:nvPr>
        </p:nvSpPr>
        <p:spPr>
          <a:xfrm>
            <a:off x="3196800" y="4519368"/>
            <a:ext cx="6865200" cy="507830"/>
          </a:xfrm>
        </p:spPr>
        <p:txBody>
          <a:bodyPr>
            <a:normAutofit/>
          </a:bodyPr>
          <a:lstStyle>
            <a:lvl1pPr marL="0" indent="0">
              <a:lnSpc>
                <a:spcPts val="1920"/>
              </a:lnSpc>
              <a:buFont typeface="Arial" panose="020B0604020202020204" pitchFamily="34" charset="0"/>
              <a:buNone/>
              <a:defRPr sz="16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Job title</a:t>
            </a:r>
          </a:p>
        </p:txBody>
      </p:sp>
      <p:pic>
        <p:nvPicPr>
          <p:cNvPr id="12" name="Picture 11">
            <a:extLst>
              <a:ext uri="{FF2B5EF4-FFF2-40B4-BE49-F238E27FC236}">
                <a16:creationId xmlns:a16="http://schemas.microsoft.com/office/drawing/2014/main" id="{6267C135-A421-8B45-86FA-DA637A16E4C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260000" y="6326315"/>
            <a:ext cx="1080000" cy="270000"/>
          </a:xfrm>
          <a:prstGeom prst="rect">
            <a:avLst/>
          </a:prstGeom>
        </p:spPr>
      </p:pic>
      <p:sp>
        <p:nvSpPr>
          <p:cNvPr id="10" name="TextBox 9">
            <a:extLst>
              <a:ext uri="{FF2B5EF4-FFF2-40B4-BE49-F238E27FC236}">
                <a16:creationId xmlns:a16="http://schemas.microsoft.com/office/drawing/2014/main" id="{9693169A-B1F9-6D42-99D0-70E5CC08BA9D}"/>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18665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guide id="3" pos="386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71CB3D4-588D-824E-8FB1-26AFD671B3E9}"/>
              </a:ext>
            </a:extLst>
          </p:cNvPr>
          <p:cNvCxnSpPr>
            <a:cxnSpLocks/>
          </p:cNvCxnSpPr>
          <p:nvPr userDrawn="1"/>
        </p:nvCxnSpPr>
        <p:spPr>
          <a:xfrm>
            <a:off x="2741923" y="1718497"/>
            <a:ext cx="0" cy="3028055"/>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3">
            <a:extLst>
              <a:ext uri="{FF2B5EF4-FFF2-40B4-BE49-F238E27FC236}">
                <a16:creationId xmlns:a16="http://schemas.microsoft.com/office/drawing/2014/main" id="{080613B5-C3C7-AA48-87AD-56FAF838D316}"/>
              </a:ext>
            </a:extLst>
          </p:cNvPr>
          <p:cNvSpPr>
            <a:spLocks noGrp="1"/>
          </p:cNvSpPr>
          <p:nvPr>
            <p:ph type="pic" sz="quarter" idx="65"/>
          </p:nvPr>
        </p:nvSpPr>
        <p:spPr>
          <a:xfrm>
            <a:off x="911410" y="1718497"/>
            <a:ext cx="1353600" cy="1353600"/>
          </a:xfrm>
          <a:prstGeom prst="ellipse">
            <a:avLst/>
          </a:prstGeom>
        </p:spPr>
        <p:txBody>
          <a:bodyPr>
            <a:normAutofit/>
          </a:bodyPr>
          <a:lstStyle>
            <a:lvl1pPr>
              <a:defRPr sz="9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7" name="Subtitle 18">
            <a:extLst>
              <a:ext uri="{FF2B5EF4-FFF2-40B4-BE49-F238E27FC236}">
                <a16:creationId xmlns:a16="http://schemas.microsoft.com/office/drawing/2014/main" id="{EF6508D2-0F42-0F4F-9BC9-6DDF94B7534F}"/>
              </a:ext>
            </a:extLst>
          </p:cNvPr>
          <p:cNvSpPr>
            <a:spLocks noGrp="1"/>
          </p:cNvSpPr>
          <p:nvPr>
            <p:ph type="subTitle" idx="1" hasCustomPrompt="1"/>
          </p:nvPr>
        </p:nvSpPr>
        <p:spPr>
          <a:xfrm>
            <a:off x="3178800" y="4094808"/>
            <a:ext cx="6865200" cy="507600"/>
          </a:xfrm>
        </p:spPr>
        <p:txBody>
          <a:bodyPr>
            <a:normAutofit/>
          </a:bodyPr>
          <a:lstStyle>
            <a:lvl1pPr marL="0" indent="0">
              <a:lnSpc>
                <a:spcPts val="2400"/>
              </a:lnSpc>
              <a:buFont typeface="Arial" panose="020B0604020202020204" pitchFamily="34" charset="0"/>
              <a:buNone/>
              <a:defRPr sz="2000" b="1">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Speaker name</a:t>
            </a:r>
          </a:p>
        </p:txBody>
      </p:sp>
      <p:sp>
        <p:nvSpPr>
          <p:cNvPr id="8" name="Text Placeholder 19">
            <a:extLst>
              <a:ext uri="{FF2B5EF4-FFF2-40B4-BE49-F238E27FC236}">
                <a16:creationId xmlns:a16="http://schemas.microsoft.com/office/drawing/2014/main" id="{2B1EC42E-F581-334E-814F-1EF8F24D6379}"/>
              </a:ext>
            </a:extLst>
          </p:cNvPr>
          <p:cNvSpPr>
            <a:spLocks noGrp="1"/>
          </p:cNvSpPr>
          <p:nvPr>
            <p:ph type="body" sz="quarter" idx="67" hasCustomPrompt="1"/>
          </p:nvPr>
        </p:nvSpPr>
        <p:spPr>
          <a:xfrm>
            <a:off x="3196800" y="4519368"/>
            <a:ext cx="6865200" cy="507830"/>
          </a:xfrm>
        </p:spPr>
        <p:txBody>
          <a:bodyPr>
            <a:normAutofit/>
          </a:bodyPr>
          <a:lstStyle>
            <a:lvl1pPr marL="0" indent="0">
              <a:lnSpc>
                <a:spcPts val="1920"/>
              </a:lnSpc>
              <a:buFont typeface="Arial" panose="020B0604020202020204" pitchFamily="34" charset="0"/>
              <a:buNone/>
              <a:defRPr sz="1600" b="1">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Job title</a:t>
            </a:r>
          </a:p>
        </p:txBody>
      </p:sp>
      <p:sp>
        <p:nvSpPr>
          <p:cNvPr id="9" name="Text Placeholder 2">
            <a:extLst>
              <a:ext uri="{FF2B5EF4-FFF2-40B4-BE49-F238E27FC236}">
                <a16:creationId xmlns:a16="http://schemas.microsoft.com/office/drawing/2014/main" id="{78B302B0-E30B-F74F-BE7B-526ED61ADE74}"/>
              </a:ext>
            </a:extLst>
          </p:cNvPr>
          <p:cNvSpPr>
            <a:spLocks noGrp="1"/>
          </p:cNvSpPr>
          <p:nvPr>
            <p:ph type="body" sz="quarter" idx="68" hasCustomPrompt="1"/>
          </p:nvPr>
        </p:nvSpPr>
        <p:spPr>
          <a:xfrm>
            <a:off x="3178800" y="1558464"/>
            <a:ext cx="7552800" cy="2383200"/>
          </a:xfrm>
        </p:spPr>
        <p:txBody>
          <a:bodyPr vert="horz" lIns="91440" tIns="45720" rIns="91440" bIns="45720" rtlCol="0" anchor="t">
            <a:normAutofit/>
          </a:bodyPr>
          <a:lstStyle>
            <a:lvl1pPr marL="0" indent="0">
              <a:lnSpc>
                <a:spcPts val="4300"/>
              </a:lnSpc>
              <a:buNone/>
              <a:defRPr lang="en-US" sz="3300" b="0" i="0" spc="-50" baseline="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pPr marL="228600" lvl="0" indent="-228600">
              <a:lnSpc>
                <a:spcPts val="4400"/>
              </a:lnSpc>
            </a:pPr>
            <a:r>
              <a:rPr lang="en-US"/>
              <a:t>Customer Quote</a:t>
            </a:r>
          </a:p>
        </p:txBody>
      </p:sp>
      <p:sp>
        <p:nvSpPr>
          <p:cNvPr id="10" name="TextBox 9">
            <a:extLst>
              <a:ext uri="{FF2B5EF4-FFF2-40B4-BE49-F238E27FC236}">
                <a16:creationId xmlns:a16="http://schemas.microsoft.com/office/drawing/2014/main" id="{27A7DE8B-FE91-8C42-9BA8-28FE491727DB}"/>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14909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7151">
          <p15:clr>
            <a:srgbClr val="FBAE40"/>
          </p15:clr>
        </p15:guide>
        <p15:guide id="3" pos="529"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2-2">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DAA1FD-287F-FE43-9062-C4B32D97DDA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062"/>
            <a:ext cx="12210078" cy="6856937"/>
          </a:xfrm>
          <a:prstGeom prst="rect">
            <a:avLst/>
          </a:prstGeom>
        </p:spPr>
      </p:pic>
      <p:sp>
        <p:nvSpPr>
          <p:cNvPr id="16" name="Rectangle 15">
            <a:extLst>
              <a:ext uri="{FF2B5EF4-FFF2-40B4-BE49-F238E27FC236}">
                <a16:creationId xmlns:a16="http://schemas.microsoft.com/office/drawing/2014/main" id="{B4A46360-282B-BC4A-9BC8-CD498C432827}"/>
              </a:ext>
            </a:extLst>
          </p:cNvPr>
          <p:cNvSpPr/>
          <p:nvPr userDrawn="1"/>
        </p:nvSpPr>
        <p:spPr>
          <a:xfrm>
            <a:off x="0" y="1"/>
            <a:ext cx="12210078" cy="6858000"/>
          </a:xfrm>
          <a:prstGeom prst="rect">
            <a:avLst/>
          </a:prstGeom>
          <a:gradFill flip="none" rotWithShape="1">
            <a:gsLst>
              <a:gs pos="100000">
                <a:srgbClr val="313638"/>
              </a:gs>
              <a:gs pos="0">
                <a:srgbClr val="313638">
                  <a:alpha val="6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Verdana" panose="020B0604030504040204" pitchFamily="34" charset="0"/>
              <a:ea typeface="Verdana" panose="020B0604030504040204" pitchFamily="34" charset="0"/>
              <a:cs typeface="Verdana" panose="020B0604030504040204" pitchFamily="34" charset="0"/>
            </a:endParaRPr>
          </a:p>
        </p:txBody>
      </p:sp>
      <p:cxnSp>
        <p:nvCxnSpPr>
          <p:cNvPr id="12" name="Straight Connector 11">
            <a:extLst>
              <a:ext uri="{FF2B5EF4-FFF2-40B4-BE49-F238E27FC236}">
                <a16:creationId xmlns:a16="http://schemas.microsoft.com/office/drawing/2014/main" id="{882567D7-4938-6F43-9568-604CA026635F}"/>
              </a:ext>
            </a:extLst>
          </p:cNvPr>
          <p:cNvCxnSpPr>
            <a:cxnSpLocks/>
          </p:cNvCxnSpPr>
          <p:nvPr userDrawn="1"/>
        </p:nvCxnSpPr>
        <p:spPr>
          <a:xfrm>
            <a:off x="2741923" y="1718497"/>
            <a:ext cx="0" cy="30280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Picture Placeholder 3">
            <a:extLst>
              <a:ext uri="{FF2B5EF4-FFF2-40B4-BE49-F238E27FC236}">
                <a16:creationId xmlns:a16="http://schemas.microsoft.com/office/drawing/2014/main" id="{CD199616-8D46-2F47-9C50-713204A4D74D}"/>
              </a:ext>
            </a:extLst>
          </p:cNvPr>
          <p:cNvSpPr>
            <a:spLocks noGrp="1"/>
          </p:cNvSpPr>
          <p:nvPr>
            <p:ph type="pic" sz="quarter" idx="65"/>
          </p:nvPr>
        </p:nvSpPr>
        <p:spPr>
          <a:xfrm>
            <a:off x="911410" y="1718497"/>
            <a:ext cx="1353600" cy="1353600"/>
          </a:xfrm>
          <a:prstGeom prst="ellipse">
            <a:avLst/>
          </a:prstGeom>
        </p:spPr>
        <p:txBody>
          <a:bodyPr>
            <a:normAutofit/>
          </a:bodyPr>
          <a:lstStyle>
            <a:lvl1pPr>
              <a:defRPr sz="9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1" name="Subtitle 18">
            <a:extLst>
              <a:ext uri="{FF2B5EF4-FFF2-40B4-BE49-F238E27FC236}">
                <a16:creationId xmlns:a16="http://schemas.microsoft.com/office/drawing/2014/main" id="{36F14B89-63AF-1E48-A964-65C89850AC97}"/>
              </a:ext>
            </a:extLst>
          </p:cNvPr>
          <p:cNvSpPr>
            <a:spLocks noGrp="1"/>
          </p:cNvSpPr>
          <p:nvPr>
            <p:ph type="subTitle" idx="1" hasCustomPrompt="1"/>
          </p:nvPr>
        </p:nvSpPr>
        <p:spPr>
          <a:xfrm>
            <a:off x="3178800" y="4094808"/>
            <a:ext cx="6865200" cy="507600"/>
          </a:xfrm>
        </p:spPr>
        <p:txBody>
          <a:bodyPr>
            <a:normAutofit/>
          </a:bodyPr>
          <a:lstStyle>
            <a:lvl1pPr marL="0" indent="0">
              <a:lnSpc>
                <a:spcPts val="2400"/>
              </a:lnSpc>
              <a:buFont typeface="Arial" panose="020B0604020202020204" pitchFamily="34" charset="0"/>
              <a:buNone/>
              <a:defRPr sz="20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Speaker name</a:t>
            </a:r>
          </a:p>
        </p:txBody>
      </p:sp>
      <p:sp>
        <p:nvSpPr>
          <p:cNvPr id="17" name="Text Placeholder 19">
            <a:extLst>
              <a:ext uri="{FF2B5EF4-FFF2-40B4-BE49-F238E27FC236}">
                <a16:creationId xmlns:a16="http://schemas.microsoft.com/office/drawing/2014/main" id="{AA395A16-42EA-D746-AD16-81540F161066}"/>
              </a:ext>
            </a:extLst>
          </p:cNvPr>
          <p:cNvSpPr>
            <a:spLocks noGrp="1"/>
          </p:cNvSpPr>
          <p:nvPr>
            <p:ph type="body" sz="quarter" idx="67" hasCustomPrompt="1"/>
          </p:nvPr>
        </p:nvSpPr>
        <p:spPr>
          <a:xfrm>
            <a:off x="3196800" y="4519368"/>
            <a:ext cx="6865200" cy="507830"/>
          </a:xfrm>
        </p:spPr>
        <p:txBody>
          <a:bodyPr>
            <a:normAutofit/>
          </a:bodyPr>
          <a:lstStyle>
            <a:lvl1pPr marL="0" indent="0">
              <a:lnSpc>
                <a:spcPts val="1920"/>
              </a:lnSpc>
              <a:buFont typeface="Arial" panose="020B0604020202020204" pitchFamily="34" charset="0"/>
              <a:buNone/>
              <a:defRPr sz="1600" b="1">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Job title</a:t>
            </a:r>
          </a:p>
        </p:txBody>
      </p:sp>
      <p:sp>
        <p:nvSpPr>
          <p:cNvPr id="18" name="Text Placeholder 2">
            <a:extLst>
              <a:ext uri="{FF2B5EF4-FFF2-40B4-BE49-F238E27FC236}">
                <a16:creationId xmlns:a16="http://schemas.microsoft.com/office/drawing/2014/main" id="{3CA2BDE5-B155-8840-BA6C-D42BA973D510}"/>
              </a:ext>
            </a:extLst>
          </p:cNvPr>
          <p:cNvSpPr>
            <a:spLocks noGrp="1"/>
          </p:cNvSpPr>
          <p:nvPr>
            <p:ph type="body" sz="quarter" idx="68" hasCustomPrompt="1"/>
          </p:nvPr>
        </p:nvSpPr>
        <p:spPr>
          <a:xfrm>
            <a:off x="3178800" y="1558464"/>
            <a:ext cx="7552800" cy="2383200"/>
          </a:xfrm>
        </p:spPr>
        <p:txBody>
          <a:bodyPr vert="horz" lIns="91440" tIns="45720" rIns="91440" bIns="45720" rtlCol="0" anchor="t">
            <a:normAutofit/>
          </a:bodyPr>
          <a:lstStyle>
            <a:lvl1pPr marL="0" indent="0">
              <a:lnSpc>
                <a:spcPts val="4300"/>
              </a:lnSpc>
              <a:buNone/>
              <a:defRPr lang="en-US" sz="3300" b="0" i="0" spc="-5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marL="228600" lvl="0" indent="-228600">
              <a:lnSpc>
                <a:spcPts val="4400"/>
              </a:lnSpc>
            </a:pPr>
            <a:r>
              <a:rPr lang="en-US"/>
              <a:t>Customer Quote</a:t>
            </a:r>
          </a:p>
        </p:txBody>
      </p:sp>
      <p:pic>
        <p:nvPicPr>
          <p:cNvPr id="13" name="Picture 12">
            <a:extLst>
              <a:ext uri="{FF2B5EF4-FFF2-40B4-BE49-F238E27FC236}">
                <a16:creationId xmlns:a16="http://schemas.microsoft.com/office/drawing/2014/main" id="{40DE7C25-7032-0948-9382-180EDDDA0D3A}"/>
              </a:ext>
            </a:extLst>
          </p:cNvPr>
          <p:cNvPicPr>
            <a:picLocks noChangeAspect="1"/>
          </p:cNvPicPr>
          <p:nvPr userDrawn="1"/>
        </p:nvPicPr>
        <p:blipFill>
          <a:blip r:embed="rId3"/>
          <a:srcRect/>
          <a:stretch/>
        </p:blipFill>
        <p:spPr>
          <a:xfrm>
            <a:off x="10260000" y="6326315"/>
            <a:ext cx="1080000" cy="270000"/>
          </a:xfrm>
          <a:prstGeom prst="rect">
            <a:avLst/>
          </a:prstGeom>
        </p:spPr>
      </p:pic>
      <p:sp>
        <p:nvSpPr>
          <p:cNvPr id="10" name="TextBox 9">
            <a:extLst>
              <a:ext uri="{FF2B5EF4-FFF2-40B4-BE49-F238E27FC236}">
                <a16:creationId xmlns:a16="http://schemas.microsoft.com/office/drawing/2014/main" id="{8032D8CA-7213-5F4F-81EE-A44152C4FFD0}"/>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Footer Placeholder 3">
            <a:extLst>
              <a:ext uri="{FF2B5EF4-FFF2-40B4-BE49-F238E27FC236}">
                <a16:creationId xmlns:a16="http://schemas.microsoft.com/office/drawing/2014/main" id="{1F617D08-4627-2E48-8C80-CF542493A5C4}"/>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Tree>
    <p:extLst>
      <p:ext uri="{BB962C8B-B14F-4D97-AF65-F5344CB8AC3E}">
        <p14:creationId xmlns:p14="http://schemas.microsoft.com/office/powerpoint/2010/main" val="41388961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Icons">
    <p:spTree>
      <p:nvGrpSpPr>
        <p:cNvPr id="1" name=""/>
        <p:cNvGrpSpPr/>
        <p:nvPr/>
      </p:nvGrpSpPr>
      <p:grpSpPr>
        <a:xfrm>
          <a:off x="0" y="0"/>
          <a:ext cx="0" cy="0"/>
          <a:chOff x="0" y="0"/>
          <a:chExt cx="0" cy="0"/>
        </a:xfrm>
      </p:grpSpPr>
      <p:sp>
        <p:nvSpPr>
          <p:cNvPr id="13" name="Picture Placeholder 17">
            <a:extLst>
              <a:ext uri="{FF2B5EF4-FFF2-40B4-BE49-F238E27FC236}">
                <a16:creationId xmlns:a16="http://schemas.microsoft.com/office/drawing/2014/main" id="{13302D76-E2F6-AB4F-8598-578C44128CEC}"/>
              </a:ext>
            </a:extLst>
          </p:cNvPr>
          <p:cNvSpPr>
            <a:spLocks noGrp="1"/>
          </p:cNvSpPr>
          <p:nvPr>
            <p:ph type="pic" sz="quarter" idx="28"/>
          </p:nvPr>
        </p:nvSpPr>
        <p:spPr>
          <a:xfrm>
            <a:off x="947738" y="188626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4" name="Picture Placeholder 17">
            <a:extLst>
              <a:ext uri="{FF2B5EF4-FFF2-40B4-BE49-F238E27FC236}">
                <a16:creationId xmlns:a16="http://schemas.microsoft.com/office/drawing/2014/main" id="{5AB2699E-1151-9042-9051-506F14FE0F28}"/>
              </a:ext>
            </a:extLst>
          </p:cNvPr>
          <p:cNvSpPr>
            <a:spLocks noGrp="1"/>
          </p:cNvSpPr>
          <p:nvPr>
            <p:ph type="pic" sz="quarter" idx="29"/>
          </p:nvPr>
        </p:nvSpPr>
        <p:spPr>
          <a:xfrm>
            <a:off x="6996113" y="188626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8" name="Title 7">
            <a:extLst>
              <a:ext uri="{FF2B5EF4-FFF2-40B4-BE49-F238E27FC236}">
                <a16:creationId xmlns:a16="http://schemas.microsoft.com/office/drawing/2014/main" id="{1D5D41B5-8E8B-824A-886B-5B344871BA39}"/>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0" name="Text Placeholder 2">
            <a:extLst>
              <a:ext uri="{FF2B5EF4-FFF2-40B4-BE49-F238E27FC236}">
                <a16:creationId xmlns:a16="http://schemas.microsoft.com/office/drawing/2014/main" id="{F074DB47-9DA2-854A-B152-C1FE9AC9D312}"/>
              </a:ext>
            </a:extLst>
          </p:cNvPr>
          <p:cNvSpPr>
            <a:spLocks noGrp="1"/>
          </p:cNvSpPr>
          <p:nvPr>
            <p:ph type="body" sz="quarter" idx="30"/>
          </p:nvPr>
        </p:nvSpPr>
        <p:spPr>
          <a:xfrm>
            <a:off x="839788" y="2967934"/>
            <a:ext cx="4438440" cy="2181600"/>
          </a:xfrm>
        </p:spPr>
        <p:txBody>
          <a:bodyPr>
            <a:normAutofit/>
          </a:bodyPr>
          <a:lstStyle>
            <a:lvl1pPr marL="0" indent="0">
              <a:lnSpc>
                <a:spcPts val="3400"/>
              </a:lnSpc>
              <a:buNone/>
              <a:defRPr sz="2400" spc="-10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spc="-100" baseline="0">
                <a:solidFill>
                  <a:srgbClr val="8E9091"/>
                </a:solidFill>
              </a:defRPr>
            </a:lvl2pPr>
            <a:lvl3pPr marL="891000" indent="0">
              <a:lnSpc>
                <a:spcPts val="3400"/>
              </a:lnSpc>
              <a:buNone/>
              <a:defRPr sz="2400" spc="-100" baseline="0">
                <a:solidFill>
                  <a:srgbClr val="8E9091"/>
                </a:solidFill>
              </a:defRPr>
            </a:lvl3pPr>
            <a:lvl4pPr marL="1348200" indent="0">
              <a:lnSpc>
                <a:spcPts val="3400"/>
              </a:lnSpc>
              <a:buNone/>
              <a:defRPr sz="2400" spc="-100" baseline="0">
                <a:solidFill>
                  <a:srgbClr val="8E9091"/>
                </a:solidFill>
              </a:defRPr>
            </a:lvl4pPr>
            <a:lvl5pPr marL="1805400" indent="0">
              <a:lnSpc>
                <a:spcPts val="3400"/>
              </a:lnSpc>
              <a:buNone/>
              <a:defRPr sz="2400" spc="-100" baseline="0">
                <a:solidFill>
                  <a:srgbClr val="8E9091"/>
                </a:solidFill>
              </a:defRPr>
            </a:lvl5pPr>
          </a:lstStyle>
          <a:p>
            <a:pPr lvl="0"/>
            <a:r>
              <a:rPr lang="en-GB"/>
              <a:t>Click to edit Master text styles</a:t>
            </a:r>
          </a:p>
        </p:txBody>
      </p:sp>
      <p:sp>
        <p:nvSpPr>
          <p:cNvPr id="11" name="Text Placeholder 2">
            <a:extLst>
              <a:ext uri="{FF2B5EF4-FFF2-40B4-BE49-F238E27FC236}">
                <a16:creationId xmlns:a16="http://schemas.microsoft.com/office/drawing/2014/main" id="{187CE90D-A881-0840-8ADE-7B3C5A312365}"/>
              </a:ext>
            </a:extLst>
          </p:cNvPr>
          <p:cNvSpPr>
            <a:spLocks noGrp="1"/>
          </p:cNvSpPr>
          <p:nvPr>
            <p:ph type="body" sz="quarter" idx="31"/>
          </p:nvPr>
        </p:nvSpPr>
        <p:spPr>
          <a:xfrm>
            <a:off x="6939963" y="2967934"/>
            <a:ext cx="4438440" cy="2181600"/>
          </a:xfrm>
        </p:spPr>
        <p:txBody>
          <a:bodyPr>
            <a:normAutofit/>
          </a:bodyPr>
          <a:lstStyle>
            <a:lvl1pPr marL="0" indent="0">
              <a:lnSpc>
                <a:spcPts val="3400"/>
              </a:lnSpc>
              <a:buNone/>
              <a:defRPr sz="2400" spc="-10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spc="-100" baseline="0">
                <a:solidFill>
                  <a:srgbClr val="8E9091"/>
                </a:solidFill>
              </a:defRPr>
            </a:lvl2pPr>
            <a:lvl3pPr marL="891000" indent="0">
              <a:lnSpc>
                <a:spcPts val="3400"/>
              </a:lnSpc>
              <a:buNone/>
              <a:defRPr sz="2400" spc="-100" baseline="0">
                <a:solidFill>
                  <a:srgbClr val="8E9091"/>
                </a:solidFill>
              </a:defRPr>
            </a:lvl3pPr>
            <a:lvl4pPr marL="1348200" indent="0">
              <a:lnSpc>
                <a:spcPts val="3400"/>
              </a:lnSpc>
              <a:buNone/>
              <a:defRPr sz="2400" spc="-100" baseline="0">
                <a:solidFill>
                  <a:srgbClr val="8E9091"/>
                </a:solidFill>
              </a:defRPr>
            </a:lvl4pPr>
            <a:lvl5pPr marL="1805400" indent="0">
              <a:lnSpc>
                <a:spcPts val="3400"/>
              </a:lnSpc>
              <a:buNone/>
              <a:defRPr sz="2400" spc="-100" baseline="0">
                <a:solidFill>
                  <a:srgbClr val="8E9091"/>
                </a:solidFill>
              </a:defRPr>
            </a:lvl5pPr>
          </a:lstStyle>
          <a:p>
            <a:pPr lvl="0"/>
            <a:r>
              <a:rPr lang="en-GB"/>
              <a:t>Click to edit Master text styles</a:t>
            </a:r>
          </a:p>
        </p:txBody>
      </p:sp>
      <p:sp>
        <p:nvSpPr>
          <p:cNvPr id="7" name="TextBox 6">
            <a:extLst>
              <a:ext uri="{FF2B5EF4-FFF2-40B4-BE49-F238E27FC236}">
                <a16:creationId xmlns:a16="http://schemas.microsoft.com/office/drawing/2014/main" id="{7DB512EE-B9CC-C644-9E8D-8E236319FCB0}"/>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034238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userDrawn="1">
          <p15:clr>
            <a:srgbClr val="FBAE40"/>
          </p15:clr>
        </p15:guide>
        <p15:guide id="3" orient="horz" pos="459" userDrawn="1">
          <p15:clr>
            <a:srgbClr val="FBAE40"/>
          </p15:clr>
        </p15:guide>
        <p15:guide id="5" pos="7174">
          <p15:clr>
            <a:srgbClr val="FBAE40"/>
          </p15:clr>
        </p15:guide>
        <p15:guide id="6" pos="4407" userDrawn="1">
          <p15:clr>
            <a:srgbClr val="FBAE40"/>
          </p15:clr>
        </p15:guide>
        <p15:guide id="10" orient="horz" pos="22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2 Column Icons+body">
    <p:spTree>
      <p:nvGrpSpPr>
        <p:cNvPr id="1" name=""/>
        <p:cNvGrpSpPr/>
        <p:nvPr/>
      </p:nvGrpSpPr>
      <p:grpSpPr>
        <a:xfrm>
          <a:off x="0" y="0"/>
          <a:ext cx="0" cy="0"/>
          <a:chOff x="0" y="0"/>
          <a:chExt cx="0" cy="0"/>
        </a:xfrm>
      </p:grpSpPr>
      <p:sp>
        <p:nvSpPr>
          <p:cNvPr id="13" name="Picture Placeholder 17">
            <a:extLst>
              <a:ext uri="{FF2B5EF4-FFF2-40B4-BE49-F238E27FC236}">
                <a16:creationId xmlns:a16="http://schemas.microsoft.com/office/drawing/2014/main" id="{13302D76-E2F6-AB4F-8598-578C44128CEC}"/>
              </a:ext>
            </a:extLst>
          </p:cNvPr>
          <p:cNvSpPr>
            <a:spLocks noGrp="1"/>
          </p:cNvSpPr>
          <p:nvPr>
            <p:ph type="pic" sz="quarter" idx="28"/>
          </p:nvPr>
        </p:nvSpPr>
        <p:spPr>
          <a:xfrm>
            <a:off x="947738" y="188626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4" name="Picture Placeholder 17">
            <a:extLst>
              <a:ext uri="{FF2B5EF4-FFF2-40B4-BE49-F238E27FC236}">
                <a16:creationId xmlns:a16="http://schemas.microsoft.com/office/drawing/2014/main" id="{5AB2699E-1151-9042-9051-506F14FE0F28}"/>
              </a:ext>
            </a:extLst>
          </p:cNvPr>
          <p:cNvSpPr>
            <a:spLocks noGrp="1"/>
          </p:cNvSpPr>
          <p:nvPr>
            <p:ph type="pic" sz="quarter" idx="29"/>
          </p:nvPr>
        </p:nvSpPr>
        <p:spPr>
          <a:xfrm>
            <a:off x="6996113" y="188626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1" name="Subtitle 2">
            <a:extLst>
              <a:ext uri="{FF2B5EF4-FFF2-40B4-BE49-F238E27FC236}">
                <a16:creationId xmlns:a16="http://schemas.microsoft.com/office/drawing/2014/main" id="{C2CC84BB-BA9F-284C-960D-29026E9E5DDE}"/>
              </a:ext>
            </a:extLst>
          </p:cNvPr>
          <p:cNvSpPr>
            <a:spLocks noGrp="1"/>
          </p:cNvSpPr>
          <p:nvPr>
            <p:ph type="subTitle" idx="1" hasCustomPrompt="1"/>
          </p:nvPr>
        </p:nvSpPr>
        <p:spPr>
          <a:xfrm>
            <a:off x="850676" y="2985146"/>
            <a:ext cx="4438440" cy="387286"/>
          </a:xfrm>
          <a:prstGeom prst="rect">
            <a:avLst/>
          </a:prstGeom>
        </p:spPr>
        <p:txBody>
          <a:bodyPr wrap="square" anchor="t">
            <a:normAutofit/>
          </a:bodyPr>
          <a:lstStyle>
            <a:lvl1pPr marL="0" indent="0" algn="l">
              <a:lnSpc>
                <a:spcPts val="2280"/>
              </a:lnSpc>
              <a:spcBef>
                <a:spcPts val="0"/>
              </a:spcBef>
              <a:buNone/>
              <a:defRPr sz="2000" spc="-20" baseline="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a:t>
            </a:r>
          </a:p>
        </p:txBody>
      </p:sp>
      <p:sp>
        <p:nvSpPr>
          <p:cNvPr id="12" name="Text Placeholder 19">
            <a:extLst>
              <a:ext uri="{FF2B5EF4-FFF2-40B4-BE49-F238E27FC236}">
                <a16:creationId xmlns:a16="http://schemas.microsoft.com/office/drawing/2014/main" id="{FE40791B-55FC-314B-BCF9-A962124F6F84}"/>
              </a:ext>
            </a:extLst>
          </p:cNvPr>
          <p:cNvSpPr>
            <a:spLocks noGrp="1"/>
          </p:cNvSpPr>
          <p:nvPr>
            <p:ph type="body" sz="quarter" idx="25" hasCustomPrompt="1"/>
          </p:nvPr>
        </p:nvSpPr>
        <p:spPr>
          <a:xfrm>
            <a:off x="838200" y="3514389"/>
            <a:ext cx="4438440" cy="2132333"/>
          </a:xfrm>
        </p:spPr>
        <p:txBody>
          <a:bodyPr>
            <a:normAutofit/>
          </a:bodyPr>
          <a:lstStyle>
            <a:lvl1pPr marL="0" marR="0" indent="0" algn="l" defTabSz="914400" rtl="0" eaLnBrk="1" fontAlgn="auto" latinLnBrk="0" hangingPunct="1">
              <a:lnSpc>
                <a:spcPts val="2200"/>
              </a:lnSpc>
              <a:spcBef>
                <a:spcPts val="0"/>
              </a:spcBef>
              <a:spcAft>
                <a:spcPts val="0"/>
              </a:spcAft>
              <a:buClrTx/>
              <a:buSzTx/>
              <a:buFont typeface="Arial" panose="020B0604020202020204" pitchFamily="34" charset="0"/>
              <a:buNone/>
              <a:tabLst/>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a:pPr>
            <a:r>
              <a:rPr lang="en-US"/>
              <a:t>Body copy</a:t>
            </a:r>
          </a:p>
        </p:txBody>
      </p:sp>
      <p:sp>
        <p:nvSpPr>
          <p:cNvPr id="16" name="Text Placeholder 19">
            <a:extLst>
              <a:ext uri="{FF2B5EF4-FFF2-40B4-BE49-F238E27FC236}">
                <a16:creationId xmlns:a16="http://schemas.microsoft.com/office/drawing/2014/main" id="{CADCF513-0427-9548-A8CB-43864F609B1D}"/>
              </a:ext>
            </a:extLst>
          </p:cNvPr>
          <p:cNvSpPr>
            <a:spLocks noGrp="1"/>
          </p:cNvSpPr>
          <p:nvPr>
            <p:ph type="body" sz="quarter" idx="30" hasCustomPrompt="1"/>
          </p:nvPr>
        </p:nvSpPr>
        <p:spPr>
          <a:xfrm>
            <a:off x="6983505" y="3514389"/>
            <a:ext cx="4438440" cy="2132333"/>
          </a:xfrm>
        </p:spPr>
        <p:txBody>
          <a:bodyPr>
            <a:normAutofit/>
          </a:bodyPr>
          <a:lstStyle>
            <a:lvl1pPr marL="0" marR="0" indent="0" algn="l" defTabSz="914400" rtl="0" eaLnBrk="1" fontAlgn="auto" latinLnBrk="0" hangingPunct="1">
              <a:lnSpc>
                <a:spcPts val="2200"/>
              </a:lnSpc>
              <a:spcBef>
                <a:spcPts val="0"/>
              </a:spcBef>
              <a:spcAft>
                <a:spcPts val="0"/>
              </a:spcAft>
              <a:buClrTx/>
              <a:buSzTx/>
              <a:buFont typeface="Arial" panose="020B0604020202020204" pitchFamily="34" charset="0"/>
              <a:buNone/>
              <a:tabLst/>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a:pPr>
            <a:r>
              <a:rPr lang="en-US"/>
              <a:t>Body copy</a:t>
            </a:r>
          </a:p>
        </p:txBody>
      </p:sp>
      <p:sp>
        <p:nvSpPr>
          <p:cNvPr id="4" name="Text Placeholder 3">
            <a:extLst>
              <a:ext uri="{FF2B5EF4-FFF2-40B4-BE49-F238E27FC236}">
                <a16:creationId xmlns:a16="http://schemas.microsoft.com/office/drawing/2014/main" id="{2A2B9301-4CE2-5F41-87C4-995E8AAD7018}"/>
              </a:ext>
            </a:extLst>
          </p:cNvPr>
          <p:cNvSpPr>
            <a:spLocks noGrp="1"/>
          </p:cNvSpPr>
          <p:nvPr>
            <p:ph type="body" sz="quarter" idx="31" hasCustomPrompt="1"/>
          </p:nvPr>
        </p:nvSpPr>
        <p:spPr>
          <a:xfrm>
            <a:off x="6996113" y="2984500"/>
            <a:ext cx="4425950" cy="387286"/>
          </a:xfrm>
        </p:spPr>
        <p:txBody>
          <a:bodyPr>
            <a:normAutofit/>
          </a:bodyPr>
          <a:lstStyle>
            <a:lvl1pPr marL="0" indent="0">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5" name="Title 4">
            <a:extLst>
              <a:ext uri="{FF2B5EF4-FFF2-40B4-BE49-F238E27FC236}">
                <a16:creationId xmlns:a16="http://schemas.microsoft.com/office/drawing/2014/main" id="{C92E4FB5-A916-5F4B-AB78-1502C7D4D7DE}"/>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9" name="TextBox 8">
            <a:extLst>
              <a:ext uri="{FF2B5EF4-FFF2-40B4-BE49-F238E27FC236}">
                <a16:creationId xmlns:a16="http://schemas.microsoft.com/office/drawing/2014/main" id="{3123BDE1-8BD1-E94C-949F-16B80AA87413}"/>
              </a:ext>
            </a:extLst>
          </p:cNvPr>
          <p:cNvSpPr txBox="1"/>
          <p:nvPr userDrawn="1"/>
        </p:nvSpPr>
        <p:spPr>
          <a:xfrm>
            <a:off x="5908040" y="6353593"/>
            <a:ext cx="375920" cy="215444"/>
          </a:xfrm>
          <a:prstGeom prst="rect">
            <a:avLst/>
          </a:prstGeom>
          <a:noFill/>
        </p:spPr>
        <p:txBody>
          <a:bodyPr wrap="square" rtlCol="0">
            <a:norm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19136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459">
          <p15:clr>
            <a:srgbClr val="FBAE40"/>
          </p15:clr>
        </p15:guide>
        <p15:guide id="5" pos="7174">
          <p15:clr>
            <a:srgbClr val="FBAE40"/>
          </p15:clr>
        </p15:guide>
        <p15:guide id="6" pos="440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 Column Icons-centred">
    <p:spTree>
      <p:nvGrpSpPr>
        <p:cNvPr id="1" name=""/>
        <p:cNvGrpSpPr/>
        <p:nvPr/>
      </p:nvGrpSpPr>
      <p:grpSpPr>
        <a:xfrm>
          <a:off x="0" y="0"/>
          <a:ext cx="0" cy="0"/>
          <a:chOff x="0" y="0"/>
          <a:chExt cx="0" cy="0"/>
        </a:xfrm>
      </p:grpSpPr>
      <p:sp>
        <p:nvSpPr>
          <p:cNvPr id="13" name="Picture Placeholder 17">
            <a:extLst>
              <a:ext uri="{FF2B5EF4-FFF2-40B4-BE49-F238E27FC236}">
                <a16:creationId xmlns:a16="http://schemas.microsoft.com/office/drawing/2014/main" id="{13302D76-E2F6-AB4F-8598-578C44128CEC}"/>
              </a:ext>
            </a:extLst>
          </p:cNvPr>
          <p:cNvSpPr>
            <a:spLocks noGrp="1"/>
          </p:cNvSpPr>
          <p:nvPr>
            <p:ph type="pic" sz="quarter" idx="28"/>
          </p:nvPr>
        </p:nvSpPr>
        <p:spPr>
          <a:xfrm>
            <a:off x="3141220" y="188626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4" name="Picture Placeholder 17">
            <a:extLst>
              <a:ext uri="{FF2B5EF4-FFF2-40B4-BE49-F238E27FC236}">
                <a16:creationId xmlns:a16="http://schemas.microsoft.com/office/drawing/2014/main" id="{5AB2699E-1151-9042-9051-506F14FE0F28}"/>
              </a:ext>
            </a:extLst>
          </p:cNvPr>
          <p:cNvSpPr>
            <a:spLocks noGrp="1"/>
          </p:cNvSpPr>
          <p:nvPr>
            <p:ph type="pic" sz="quarter" idx="29"/>
          </p:nvPr>
        </p:nvSpPr>
        <p:spPr>
          <a:xfrm>
            <a:off x="8387714" y="188626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9" name="Text Placeholder 3">
            <a:extLst>
              <a:ext uri="{FF2B5EF4-FFF2-40B4-BE49-F238E27FC236}">
                <a16:creationId xmlns:a16="http://schemas.microsoft.com/office/drawing/2014/main" id="{06385A86-503F-2341-9BA6-C93333B57858}"/>
              </a:ext>
            </a:extLst>
          </p:cNvPr>
          <p:cNvSpPr>
            <a:spLocks noGrp="1"/>
          </p:cNvSpPr>
          <p:nvPr>
            <p:ph type="body" sz="quarter" idx="32" hasCustomPrompt="1"/>
          </p:nvPr>
        </p:nvSpPr>
        <p:spPr>
          <a:xfrm>
            <a:off x="1422622" y="2944813"/>
            <a:ext cx="4100291" cy="2114550"/>
          </a:xfrm>
        </p:spPr>
        <p:txBody>
          <a:bodyPr>
            <a:normAutofit/>
          </a:bodyPr>
          <a:lstStyle>
            <a:lvl1pPr marL="0" indent="0" algn="ctr">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Insert Copy</a:t>
            </a:r>
          </a:p>
        </p:txBody>
      </p:sp>
      <p:sp>
        <p:nvSpPr>
          <p:cNvPr id="12" name="Text Placeholder 3">
            <a:extLst>
              <a:ext uri="{FF2B5EF4-FFF2-40B4-BE49-F238E27FC236}">
                <a16:creationId xmlns:a16="http://schemas.microsoft.com/office/drawing/2014/main" id="{313C4645-2977-6541-964A-473318EEFBD4}"/>
              </a:ext>
            </a:extLst>
          </p:cNvPr>
          <p:cNvSpPr>
            <a:spLocks noGrp="1"/>
          </p:cNvSpPr>
          <p:nvPr>
            <p:ph type="body" sz="quarter" idx="33" hasCustomPrompt="1"/>
          </p:nvPr>
        </p:nvSpPr>
        <p:spPr>
          <a:xfrm>
            <a:off x="6669089" y="2944813"/>
            <a:ext cx="4100291" cy="2114550"/>
          </a:xfrm>
        </p:spPr>
        <p:txBody>
          <a:bodyPr>
            <a:normAutofit/>
          </a:bodyPr>
          <a:lstStyle>
            <a:lvl1pPr marL="0" indent="0" algn="ctr">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Insert Copy</a:t>
            </a:r>
          </a:p>
        </p:txBody>
      </p:sp>
      <p:sp>
        <p:nvSpPr>
          <p:cNvPr id="5" name="Title 4">
            <a:extLst>
              <a:ext uri="{FF2B5EF4-FFF2-40B4-BE49-F238E27FC236}">
                <a16:creationId xmlns:a16="http://schemas.microsoft.com/office/drawing/2014/main" id="{6C025E74-6F92-1744-8888-9A65DA4413F3}"/>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7" name="TextBox 6">
            <a:extLst>
              <a:ext uri="{FF2B5EF4-FFF2-40B4-BE49-F238E27FC236}">
                <a16:creationId xmlns:a16="http://schemas.microsoft.com/office/drawing/2014/main" id="{E376C92A-7638-9A47-BD2E-67B63762E19A}"/>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855992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459">
          <p15:clr>
            <a:srgbClr val="FBAE40"/>
          </p15:clr>
        </p15:guide>
        <p15:guide id="5" pos="7174">
          <p15:clr>
            <a:srgbClr val="FBAE40"/>
          </p15:clr>
        </p15:guide>
        <p15:guide id="10"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7216-7A16-0A46-8A7C-D513F45FDE5A}"/>
              </a:ext>
            </a:extLst>
          </p:cNvPr>
          <p:cNvSpPr>
            <a:spLocks noGrp="1"/>
          </p:cNvSpPr>
          <p:nvPr>
            <p:ph type="title" hasCustomPrompt="1"/>
          </p:nvPr>
        </p:nvSpPr>
        <p:spPr>
          <a:xfrm>
            <a:off x="838199" y="198000"/>
            <a:ext cx="10785475" cy="842400"/>
          </a:xfrm>
        </p:spPr>
        <p:txBody>
          <a:bodyPr/>
          <a:lstStyle>
            <a:lvl1pPr>
              <a:lnSpc>
                <a:spcPct val="120000"/>
              </a:lnSpc>
              <a:defRPr>
                <a:latin typeface="Verdana" panose="020B0604030504040204" pitchFamily="34" charset="0"/>
                <a:ea typeface="Verdana" panose="020B0604030504040204" pitchFamily="34" charset="0"/>
                <a:cs typeface="Verdana" panose="020B0604030504040204" pitchFamily="34" charset="0"/>
              </a:defRPr>
            </a:lvl1pPr>
          </a:lstStyle>
          <a:p>
            <a:r>
              <a:rPr lang="en-US"/>
              <a:t>Agenda</a:t>
            </a:r>
          </a:p>
        </p:txBody>
      </p:sp>
      <p:sp>
        <p:nvSpPr>
          <p:cNvPr id="7" name="Text Placeholder 6">
            <a:extLst>
              <a:ext uri="{FF2B5EF4-FFF2-40B4-BE49-F238E27FC236}">
                <a16:creationId xmlns:a16="http://schemas.microsoft.com/office/drawing/2014/main" id="{C92A924D-5F14-D54E-BD1F-E10DA4CC82C5}"/>
              </a:ext>
            </a:extLst>
          </p:cNvPr>
          <p:cNvSpPr>
            <a:spLocks noGrp="1"/>
          </p:cNvSpPr>
          <p:nvPr>
            <p:ph type="body" sz="quarter" idx="10"/>
          </p:nvPr>
        </p:nvSpPr>
        <p:spPr>
          <a:xfrm>
            <a:off x="838200" y="1828799"/>
            <a:ext cx="10785475" cy="3794509"/>
          </a:xfrm>
        </p:spPr>
        <p:txBody>
          <a:bodyPr/>
          <a:lstStyle>
            <a:lvl1pPr>
              <a:lnSpc>
                <a:spcPct val="120000"/>
              </a:lnSpc>
              <a:defRPr>
                <a:latin typeface="Verdana" panose="020B0604030504040204" pitchFamily="34" charset="0"/>
                <a:ea typeface="Verdana" panose="020B0604030504040204" pitchFamily="34" charset="0"/>
                <a:cs typeface="Verdana" panose="020B0604030504040204" pitchFamily="34" charset="0"/>
              </a:defRPr>
            </a:lvl1pPr>
            <a:lvl2pPr>
              <a:lnSpc>
                <a:spcPct val="120000"/>
              </a:lnSpc>
              <a:defRPr>
                <a:latin typeface="Verdana" panose="020B0604030504040204" pitchFamily="34" charset="0"/>
                <a:ea typeface="Verdana" panose="020B0604030504040204" pitchFamily="34" charset="0"/>
                <a:cs typeface="Verdana" panose="020B0604030504040204" pitchFamily="34" charset="0"/>
              </a:defRPr>
            </a:lvl2pPr>
            <a:lvl3pPr>
              <a:lnSpc>
                <a:spcPct val="120000"/>
              </a:lnSpc>
              <a:defRPr>
                <a:latin typeface="Verdana" panose="020B0604030504040204" pitchFamily="34" charset="0"/>
                <a:ea typeface="Verdana" panose="020B0604030504040204" pitchFamily="34" charset="0"/>
                <a:cs typeface="Verdana" panose="020B0604030504040204" pitchFamily="34" charset="0"/>
              </a:defRPr>
            </a:lvl3pPr>
            <a:lvl4pPr>
              <a:lnSpc>
                <a:spcPct val="120000"/>
              </a:lnSpc>
              <a:defRPr>
                <a:latin typeface="Verdana" panose="020B0604030504040204" pitchFamily="34" charset="0"/>
                <a:ea typeface="Verdana" panose="020B0604030504040204" pitchFamily="34" charset="0"/>
                <a:cs typeface="Verdana" panose="020B0604030504040204" pitchFamily="34" charset="0"/>
              </a:defRPr>
            </a:lvl4pPr>
            <a:lvl5pPr>
              <a:lnSpc>
                <a:spcPct val="120000"/>
              </a:lnSpc>
              <a:defRPr>
                <a:latin typeface="Verdana" panose="020B0604030504040204" pitchFamily="34" charset="0"/>
                <a:ea typeface="Verdana" panose="020B0604030504040204" pitchFamily="34" charset="0"/>
                <a:cs typeface="Verdana" panose="020B060403050404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Box 4">
            <a:extLst>
              <a:ext uri="{FF2B5EF4-FFF2-40B4-BE49-F238E27FC236}">
                <a16:creationId xmlns:a16="http://schemas.microsoft.com/office/drawing/2014/main" id="{70F3EF64-8793-9342-968E-5FC5C50B2564}"/>
              </a:ext>
            </a:extLst>
          </p:cNvPr>
          <p:cNvSpPr txBox="1"/>
          <p:nvPr userDrawn="1"/>
        </p:nvSpPr>
        <p:spPr>
          <a:xfrm>
            <a:off x="5607050" y="6353593"/>
            <a:ext cx="977900" cy="224357"/>
          </a:xfrm>
          <a:prstGeom prst="rect">
            <a:avLst/>
          </a:prstGeom>
          <a:noFill/>
        </p:spPr>
        <p:txBody>
          <a:bodyPr wrap="square" rtlCol="0">
            <a:spAutoFit/>
          </a:bodyPr>
          <a:lstStyle/>
          <a:p>
            <a:pPr algn="ctr">
              <a:lnSpc>
                <a:spcPct val="120000"/>
              </a:lnSpc>
            </a:pP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lnSpc>
                  <a:spcPct val="120000"/>
                </a:lnSpc>
              </a:pP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674219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Column Icons +body-centred">
    <p:spTree>
      <p:nvGrpSpPr>
        <p:cNvPr id="1" name=""/>
        <p:cNvGrpSpPr/>
        <p:nvPr/>
      </p:nvGrpSpPr>
      <p:grpSpPr>
        <a:xfrm>
          <a:off x="0" y="0"/>
          <a:ext cx="0" cy="0"/>
          <a:chOff x="0" y="0"/>
          <a:chExt cx="0" cy="0"/>
        </a:xfrm>
      </p:grpSpPr>
      <p:sp>
        <p:nvSpPr>
          <p:cNvPr id="13" name="Picture Placeholder 17">
            <a:extLst>
              <a:ext uri="{FF2B5EF4-FFF2-40B4-BE49-F238E27FC236}">
                <a16:creationId xmlns:a16="http://schemas.microsoft.com/office/drawing/2014/main" id="{13302D76-E2F6-AB4F-8598-578C44128CEC}"/>
              </a:ext>
            </a:extLst>
          </p:cNvPr>
          <p:cNvSpPr>
            <a:spLocks noGrp="1"/>
          </p:cNvSpPr>
          <p:nvPr>
            <p:ph type="pic" sz="quarter" idx="28"/>
          </p:nvPr>
        </p:nvSpPr>
        <p:spPr>
          <a:xfrm>
            <a:off x="3141220" y="188626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4" name="Picture Placeholder 17">
            <a:extLst>
              <a:ext uri="{FF2B5EF4-FFF2-40B4-BE49-F238E27FC236}">
                <a16:creationId xmlns:a16="http://schemas.microsoft.com/office/drawing/2014/main" id="{5AB2699E-1151-9042-9051-506F14FE0F28}"/>
              </a:ext>
            </a:extLst>
          </p:cNvPr>
          <p:cNvSpPr>
            <a:spLocks noGrp="1"/>
          </p:cNvSpPr>
          <p:nvPr>
            <p:ph type="pic" sz="quarter" idx="29"/>
          </p:nvPr>
        </p:nvSpPr>
        <p:spPr>
          <a:xfrm>
            <a:off x="8387714" y="188626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4" name="Text Placeholder 3">
            <a:extLst>
              <a:ext uri="{FF2B5EF4-FFF2-40B4-BE49-F238E27FC236}">
                <a16:creationId xmlns:a16="http://schemas.microsoft.com/office/drawing/2014/main" id="{89D167CE-835A-DA40-85FF-B9F3FFD79E7F}"/>
              </a:ext>
            </a:extLst>
          </p:cNvPr>
          <p:cNvSpPr>
            <a:spLocks noGrp="1"/>
          </p:cNvSpPr>
          <p:nvPr>
            <p:ph type="body" sz="quarter" idx="33"/>
          </p:nvPr>
        </p:nvSpPr>
        <p:spPr>
          <a:xfrm>
            <a:off x="6669088" y="3567430"/>
            <a:ext cx="4098925" cy="2273300"/>
          </a:xfrm>
        </p:spPr>
        <p:txBody>
          <a:bodyPr>
            <a:normAutofit/>
          </a:bodyPr>
          <a:lstStyle>
            <a:lvl1pPr marL="0" indent="0" algn="ctr">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0" name="Text Placeholder 3">
            <a:extLst>
              <a:ext uri="{FF2B5EF4-FFF2-40B4-BE49-F238E27FC236}">
                <a16:creationId xmlns:a16="http://schemas.microsoft.com/office/drawing/2014/main" id="{553BD441-1447-0844-BD05-2562209B9588}"/>
              </a:ext>
            </a:extLst>
          </p:cNvPr>
          <p:cNvSpPr>
            <a:spLocks noGrp="1"/>
          </p:cNvSpPr>
          <p:nvPr>
            <p:ph type="body" sz="quarter" idx="35"/>
          </p:nvPr>
        </p:nvSpPr>
        <p:spPr>
          <a:xfrm>
            <a:off x="1423287" y="3567430"/>
            <a:ext cx="4098925" cy="2273300"/>
          </a:xfrm>
        </p:spPr>
        <p:txBody>
          <a:bodyPr>
            <a:normAutofit/>
          </a:bodyPr>
          <a:lstStyle>
            <a:lvl1pPr marL="0" indent="0" algn="ctr">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 name="Title 1">
            <a:extLst>
              <a:ext uri="{FF2B5EF4-FFF2-40B4-BE49-F238E27FC236}">
                <a16:creationId xmlns:a16="http://schemas.microsoft.com/office/drawing/2014/main" id="{20913906-916A-5641-8BC7-717A1CDC5C4B}"/>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1" name="Text Placeholder 4">
            <a:extLst>
              <a:ext uri="{FF2B5EF4-FFF2-40B4-BE49-F238E27FC236}">
                <a16:creationId xmlns:a16="http://schemas.microsoft.com/office/drawing/2014/main" id="{F86FC411-97DE-A848-879D-1ED6D5402B23}"/>
              </a:ext>
            </a:extLst>
          </p:cNvPr>
          <p:cNvSpPr>
            <a:spLocks noGrp="1"/>
          </p:cNvSpPr>
          <p:nvPr>
            <p:ph type="body" sz="quarter" idx="36" hasCustomPrompt="1"/>
          </p:nvPr>
        </p:nvSpPr>
        <p:spPr>
          <a:xfrm>
            <a:off x="1423988" y="2944813"/>
            <a:ext cx="4098925" cy="387350"/>
          </a:xfrm>
        </p:spPr>
        <p:txBody>
          <a:bodyPr>
            <a:normAutofit/>
          </a:bodyPr>
          <a:lstStyle>
            <a:lvl1pPr marL="0" indent="0" algn="ctr">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15" name="Text Placeholder 4">
            <a:extLst>
              <a:ext uri="{FF2B5EF4-FFF2-40B4-BE49-F238E27FC236}">
                <a16:creationId xmlns:a16="http://schemas.microsoft.com/office/drawing/2014/main" id="{37AD2BCB-62EC-374E-BBC9-9862B8F8A8D1}"/>
              </a:ext>
            </a:extLst>
          </p:cNvPr>
          <p:cNvSpPr>
            <a:spLocks noGrp="1"/>
          </p:cNvSpPr>
          <p:nvPr>
            <p:ph type="body" sz="quarter" idx="37" hasCustomPrompt="1"/>
          </p:nvPr>
        </p:nvSpPr>
        <p:spPr>
          <a:xfrm>
            <a:off x="6678894" y="2944813"/>
            <a:ext cx="4098925" cy="387350"/>
          </a:xfrm>
        </p:spPr>
        <p:txBody>
          <a:bodyPr>
            <a:normAutofit/>
          </a:bodyPr>
          <a:lstStyle>
            <a:lvl1pPr marL="0" indent="0" algn="ctr">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9" name="TextBox 8">
            <a:extLst>
              <a:ext uri="{FF2B5EF4-FFF2-40B4-BE49-F238E27FC236}">
                <a16:creationId xmlns:a16="http://schemas.microsoft.com/office/drawing/2014/main" id="{4F97CEC8-5FFA-CF4C-B0FB-E63807A06BC5}"/>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239621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459" userDrawn="1">
          <p15:clr>
            <a:srgbClr val="FBAE40"/>
          </p15:clr>
        </p15:guide>
        <p15:guide id="5" pos="7174">
          <p15:clr>
            <a:srgbClr val="FBAE40"/>
          </p15:clr>
        </p15:guide>
        <p15:guide id="10"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Column Icons">
    <p:spTree>
      <p:nvGrpSpPr>
        <p:cNvPr id="1" name=""/>
        <p:cNvGrpSpPr/>
        <p:nvPr/>
      </p:nvGrpSpPr>
      <p:grpSpPr>
        <a:xfrm>
          <a:off x="0" y="0"/>
          <a:ext cx="0" cy="0"/>
          <a:chOff x="0" y="0"/>
          <a:chExt cx="0" cy="0"/>
        </a:xfrm>
      </p:grpSpPr>
      <p:sp>
        <p:nvSpPr>
          <p:cNvPr id="15" name="Picture Placeholder 17">
            <a:extLst>
              <a:ext uri="{FF2B5EF4-FFF2-40B4-BE49-F238E27FC236}">
                <a16:creationId xmlns:a16="http://schemas.microsoft.com/office/drawing/2014/main" id="{5497ABEE-672F-0A4C-BB3D-EDDBD4AD2DE3}"/>
              </a:ext>
            </a:extLst>
          </p:cNvPr>
          <p:cNvSpPr>
            <a:spLocks noGrp="1"/>
          </p:cNvSpPr>
          <p:nvPr>
            <p:ph type="pic" sz="quarter" idx="28"/>
          </p:nvPr>
        </p:nvSpPr>
        <p:spPr>
          <a:xfrm>
            <a:off x="947738" y="178339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6" name="Picture Placeholder 17">
            <a:extLst>
              <a:ext uri="{FF2B5EF4-FFF2-40B4-BE49-F238E27FC236}">
                <a16:creationId xmlns:a16="http://schemas.microsoft.com/office/drawing/2014/main" id="{CB50EDB4-11AD-C647-A9E6-B0B839374FF1}"/>
              </a:ext>
            </a:extLst>
          </p:cNvPr>
          <p:cNvSpPr>
            <a:spLocks noGrp="1"/>
          </p:cNvSpPr>
          <p:nvPr>
            <p:ph type="pic" sz="quarter" idx="29"/>
          </p:nvPr>
        </p:nvSpPr>
        <p:spPr>
          <a:xfrm>
            <a:off x="8415655" y="178339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7" name="Picture Placeholder 17">
            <a:extLst>
              <a:ext uri="{FF2B5EF4-FFF2-40B4-BE49-F238E27FC236}">
                <a16:creationId xmlns:a16="http://schemas.microsoft.com/office/drawing/2014/main" id="{1CB1A695-1555-CA48-8F14-6C633653E0EB}"/>
              </a:ext>
            </a:extLst>
          </p:cNvPr>
          <p:cNvSpPr>
            <a:spLocks noGrp="1"/>
          </p:cNvSpPr>
          <p:nvPr>
            <p:ph type="pic" sz="quarter" idx="33"/>
          </p:nvPr>
        </p:nvSpPr>
        <p:spPr>
          <a:xfrm>
            <a:off x="4681696" y="178339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3" name="Title 2">
            <a:extLst>
              <a:ext uri="{FF2B5EF4-FFF2-40B4-BE49-F238E27FC236}">
                <a16:creationId xmlns:a16="http://schemas.microsoft.com/office/drawing/2014/main" id="{09FA8643-9176-434D-90FD-D1880D2550DD}"/>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1" name="Text Placeholder 3">
            <a:extLst>
              <a:ext uri="{FF2B5EF4-FFF2-40B4-BE49-F238E27FC236}">
                <a16:creationId xmlns:a16="http://schemas.microsoft.com/office/drawing/2014/main" id="{1FA28148-7DF7-9549-ADA2-DBB1359C8720}"/>
              </a:ext>
            </a:extLst>
          </p:cNvPr>
          <p:cNvSpPr>
            <a:spLocks noGrp="1"/>
          </p:cNvSpPr>
          <p:nvPr>
            <p:ph type="body" sz="quarter" idx="34"/>
          </p:nvPr>
        </p:nvSpPr>
        <p:spPr>
          <a:xfrm>
            <a:off x="838200" y="2865438"/>
            <a:ext cx="3062288" cy="2932112"/>
          </a:xfrm>
        </p:spPr>
        <p:txBody>
          <a:bodyPr>
            <a:normAutofit/>
          </a:bodyPr>
          <a:lstStyle>
            <a:lvl1pPr marL="0" indent="0">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spc="-20" baseline="0"/>
            </a:lvl2pPr>
            <a:lvl3pPr marL="891000" indent="0">
              <a:lnSpc>
                <a:spcPts val="3400"/>
              </a:lnSpc>
              <a:buNone/>
              <a:defRPr sz="2400" spc="-20" baseline="0"/>
            </a:lvl3pPr>
            <a:lvl4pPr marL="1348200" indent="0">
              <a:lnSpc>
                <a:spcPts val="3400"/>
              </a:lnSpc>
              <a:buNone/>
              <a:defRPr sz="2400" spc="-20" baseline="0"/>
            </a:lvl4pPr>
            <a:lvl5pPr marL="1805400" indent="0">
              <a:lnSpc>
                <a:spcPts val="3400"/>
              </a:lnSpc>
              <a:buNone/>
              <a:defRPr sz="2400" spc="-20" baseline="0"/>
            </a:lvl5pPr>
          </a:lstStyle>
          <a:p>
            <a:pPr lvl="0"/>
            <a:r>
              <a:rPr lang="en-GB"/>
              <a:t>Click to edit Master text styles</a:t>
            </a:r>
          </a:p>
        </p:txBody>
      </p:sp>
      <p:sp>
        <p:nvSpPr>
          <p:cNvPr id="21" name="Text Placeholder 3">
            <a:extLst>
              <a:ext uri="{FF2B5EF4-FFF2-40B4-BE49-F238E27FC236}">
                <a16:creationId xmlns:a16="http://schemas.microsoft.com/office/drawing/2014/main" id="{CFEA2D31-FB1D-4D46-B32D-A6B2B7EF0DE6}"/>
              </a:ext>
            </a:extLst>
          </p:cNvPr>
          <p:cNvSpPr>
            <a:spLocks noGrp="1"/>
          </p:cNvSpPr>
          <p:nvPr>
            <p:ph type="body" sz="quarter" idx="35"/>
          </p:nvPr>
        </p:nvSpPr>
        <p:spPr>
          <a:xfrm>
            <a:off x="4545904" y="2865438"/>
            <a:ext cx="3062288" cy="2932112"/>
          </a:xfrm>
        </p:spPr>
        <p:txBody>
          <a:bodyPr>
            <a:normAutofit/>
          </a:bodyPr>
          <a:lstStyle>
            <a:lvl1pPr marL="0" indent="0">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spc="-20" baseline="0"/>
            </a:lvl2pPr>
            <a:lvl3pPr marL="891000" indent="0">
              <a:lnSpc>
                <a:spcPts val="3400"/>
              </a:lnSpc>
              <a:buNone/>
              <a:defRPr sz="2400" spc="-20" baseline="0"/>
            </a:lvl3pPr>
            <a:lvl4pPr marL="1348200" indent="0">
              <a:lnSpc>
                <a:spcPts val="3400"/>
              </a:lnSpc>
              <a:buNone/>
              <a:defRPr sz="2400" spc="-20" baseline="0"/>
            </a:lvl4pPr>
            <a:lvl5pPr marL="1805400" indent="0">
              <a:lnSpc>
                <a:spcPts val="3400"/>
              </a:lnSpc>
              <a:buNone/>
              <a:defRPr sz="2400" spc="-20" baseline="0"/>
            </a:lvl5pPr>
          </a:lstStyle>
          <a:p>
            <a:pPr lvl="0"/>
            <a:r>
              <a:rPr lang="en-GB"/>
              <a:t>Click to edit Master text styles</a:t>
            </a:r>
          </a:p>
        </p:txBody>
      </p:sp>
      <p:sp>
        <p:nvSpPr>
          <p:cNvPr id="22" name="Text Placeholder 3">
            <a:extLst>
              <a:ext uri="{FF2B5EF4-FFF2-40B4-BE49-F238E27FC236}">
                <a16:creationId xmlns:a16="http://schemas.microsoft.com/office/drawing/2014/main" id="{61E4AA83-6092-3148-996E-F78EEE23F02A}"/>
              </a:ext>
            </a:extLst>
          </p:cNvPr>
          <p:cNvSpPr>
            <a:spLocks noGrp="1"/>
          </p:cNvSpPr>
          <p:nvPr>
            <p:ph type="body" sz="quarter" idx="36"/>
          </p:nvPr>
        </p:nvSpPr>
        <p:spPr>
          <a:xfrm>
            <a:off x="8303712" y="2865438"/>
            <a:ext cx="3062288" cy="2932112"/>
          </a:xfrm>
        </p:spPr>
        <p:txBody>
          <a:bodyPr>
            <a:normAutofit/>
          </a:bodyPr>
          <a:lstStyle>
            <a:lvl1pPr marL="0" indent="0">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spc="-20" baseline="0"/>
            </a:lvl2pPr>
            <a:lvl3pPr marL="891000" indent="0">
              <a:lnSpc>
                <a:spcPts val="3400"/>
              </a:lnSpc>
              <a:buNone/>
              <a:defRPr sz="2400" spc="-20" baseline="0"/>
            </a:lvl3pPr>
            <a:lvl4pPr marL="1348200" indent="0">
              <a:lnSpc>
                <a:spcPts val="3400"/>
              </a:lnSpc>
              <a:buNone/>
              <a:defRPr sz="2400" spc="-20" baseline="0"/>
            </a:lvl4pPr>
            <a:lvl5pPr marL="1805400" indent="0">
              <a:lnSpc>
                <a:spcPts val="3400"/>
              </a:lnSpc>
              <a:buNone/>
              <a:defRPr sz="2400" spc="-20" baseline="0"/>
            </a:lvl5pPr>
          </a:lstStyle>
          <a:p>
            <a:pPr lvl="0"/>
            <a:r>
              <a:rPr lang="en-GB"/>
              <a:t>Click to edit Master text styles</a:t>
            </a:r>
          </a:p>
        </p:txBody>
      </p:sp>
      <p:sp>
        <p:nvSpPr>
          <p:cNvPr id="9" name="TextBox 8">
            <a:extLst>
              <a:ext uri="{FF2B5EF4-FFF2-40B4-BE49-F238E27FC236}">
                <a16:creationId xmlns:a16="http://schemas.microsoft.com/office/drawing/2014/main" id="{1E8D2668-ABA4-1943-AA80-CE324BD4AA89}"/>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774300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userDrawn="1">
          <p15:clr>
            <a:srgbClr val="FBAE40"/>
          </p15:clr>
        </p15:guide>
        <p15:guide id="4" pos="2457" userDrawn="1">
          <p15:clr>
            <a:srgbClr val="FBAE40"/>
          </p15:clr>
        </p15:guide>
        <p15:guide id="5" pos="7174" userDrawn="1">
          <p15:clr>
            <a:srgbClr val="FBAE40"/>
          </p15:clr>
        </p15:guide>
        <p15:guide id="6" pos="4793" userDrawn="1">
          <p15:clr>
            <a:srgbClr val="FBAE40"/>
          </p15:clr>
        </p15:guide>
        <p15:guide id="7" pos="5223" userDrawn="1">
          <p15:clr>
            <a:srgbClr val="FBAE40"/>
          </p15:clr>
        </p15:guide>
        <p15:guide id="8" pos="2865" userDrawn="1">
          <p15:clr>
            <a:srgbClr val="FBAE40"/>
          </p15:clr>
        </p15:guide>
        <p15:guide id="9" orient="horz" pos="45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Column Icons +body">
    <p:spTree>
      <p:nvGrpSpPr>
        <p:cNvPr id="1" name=""/>
        <p:cNvGrpSpPr/>
        <p:nvPr/>
      </p:nvGrpSpPr>
      <p:grpSpPr>
        <a:xfrm>
          <a:off x="0" y="0"/>
          <a:ext cx="0" cy="0"/>
          <a:chOff x="0" y="0"/>
          <a:chExt cx="0" cy="0"/>
        </a:xfrm>
      </p:grpSpPr>
      <p:sp>
        <p:nvSpPr>
          <p:cNvPr id="15" name="Picture Placeholder 17">
            <a:extLst>
              <a:ext uri="{FF2B5EF4-FFF2-40B4-BE49-F238E27FC236}">
                <a16:creationId xmlns:a16="http://schemas.microsoft.com/office/drawing/2014/main" id="{5497ABEE-672F-0A4C-BB3D-EDDBD4AD2DE3}"/>
              </a:ext>
            </a:extLst>
          </p:cNvPr>
          <p:cNvSpPr>
            <a:spLocks noGrp="1"/>
          </p:cNvSpPr>
          <p:nvPr>
            <p:ph type="pic" sz="quarter" idx="28"/>
          </p:nvPr>
        </p:nvSpPr>
        <p:spPr>
          <a:xfrm>
            <a:off x="947738" y="178339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6" name="Picture Placeholder 17">
            <a:extLst>
              <a:ext uri="{FF2B5EF4-FFF2-40B4-BE49-F238E27FC236}">
                <a16:creationId xmlns:a16="http://schemas.microsoft.com/office/drawing/2014/main" id="{CB50EDB4-11AD-C647-A9E6-B0B839374FF1}"/>
              </a:ext>
            </a:extLst>
          </p:cNvPr>
          <p:cNvSpPr>
            <a:spLocks noGrp="1"/>
          </p:cNvSpPr>
          <p:nvPr>
            <p:ph type="pic" sz="quarter" idx="29"/>
          </p:nvPr>
        </p:nvSpPr>
        <p:spPr>
          <a:xfrm>
            <a:off x="8415655" y="178339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7" name="Picture Placeholder 17">
            <a:extLst>
              <a:ext uri="{FF2B5EF4-FFF2-40B4-BE49-F238E27FC236}">
                <a16:creationId xmlns:a16="http://schemas.microsoft.com/office/drawing/2014/main" id="{1CB1A695-1555-CA48-8F14-6C633653E0EB}"/>
              </a:ext>
            </a:extLst>
          </p:cNvPr>
          <p:cNvSpPr>
            <a:spLocks noGrp="1"/>
          </p:cNvSpPr>
          <p:nvPr>
            <p:ph type="pic" sz="quarter" idx="33"/>
          </p:nvPr>
        </p:nvSpPr>
        <p:spPr>
          <a:xfrm>
            <a:off x="4681696" y="1783398"/>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23" name="Text Placeholder 3">
            <a:extLst>
              <a:ext uri="{FF2B5EF4-FFF2-40B4-BE49-F238E27FC236}">
                <a16:creationId xmlns:a16="http://schemas.microsoft.com/office/drawing/2014/main" id="{8A9D07D6-C05F-CC44-9825-78B60AB63C0C}"/>
              </a:ext>
            </a:extLst>
          </p:cNvPr>
          <p:cNvSpPr>
            <a:spLocks noGrp="1"/>
          </p:cNvSpPr>
          <p:nvPr>
            <p:ph type="body" sz="quarter" idx="38"/>
          </p:nvPr>
        </p:nvSpPr>
        <p:spPr>
          <a:xfrm>
            <a:off x="839789" y="3394306"/>
            <a:ext cx="3060700" cy="2273300"/>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4" name="Text Placeholder 3">
            <a:extLst>
              <a:ext uri="{FF2B5EF4-FFF2-40B4-BE49-F238E27FC236}">
                <a16:creationId xmlns:a16="http://schemas.microsoft.com/office/drawing/2014/main" id="{435A86B8-3AB5-9F4F-BC05-D5559A856309}"/>
              </a:ext>
            </a:extLst>
          </p:cNvPr>
          <p:cNvSpPr>
            <a:spLocks noGrp="1"/>
          </p:cNvSpPr>
          <p:nvPr>
            <p:ph type="body" sz="quarter" idx="39"/>
          </p:nvPr>
        </p:nvSpPr>
        <p:spPr>
          <a:xfrm>
            <a:off x="4546600" y="3394306"/>
            <a:ext cx="3060700" cy="2273300"/>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5" name="Text Placeholder 3">
            <a:extLst>
              <a:ext uri="{FF2B5EF4-FFF2-40B4-BE49-F238E27FC236}">
                <a16:creationId xmlns:a16="http://schemas.microsoft.com/office/drawing/2014/main" id="{9D625C1E-FFFF-B644-9BE9-713FA7475BB5}"/>
              </a:ext>
            </a:extLst>
          </p:cNvPr>
          <p:cNvSpPr>
            <a:spLocks noGrp="1"/>
          </p:cNvSpPr>
          <p:nvPr>
            <p:ph type="body" sz="quarter" idx="40"/>
          </p:nvPr>
        </p:nvSpPr>
        <p:spPr>
          <a:xfrm>
            <a:off x="8291511" y="3394306"/>
            <a:ext cx="3060700" cy="2273300"/>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3" name="Title 2">
            <a:extLst>
              <a:ext uri="{FF2B5EF4-FFF2-40B4-BE49-F238E27FC236}">
                <a16:creationId xmlns:a16="http://schemas.microsoft.com/office/drawing/2014/main" id="{5BEEB6E9-DD95-3947-937A-C7DA111BDEBA}"/>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4" name="Text Placeholder 3">
            <a:extLst>
              <a:ext uri="{FF2B5EF4-FFF2-40B4-BE49-F238E27FC236}">
                <a16:creationId xmlns:a16="http://schemas.microsoft.com/office/drawing/2014/main" id="{AE1D179F-ACDB-2140-8127-313C158ACCFF}"/>
              </a:ext>
            </a:extLst>
          </p:cNvPr>
          <p:cNvSpPr>
            <a:spLocks noGrp="1"/>
          </p:cNvSpPr>
          <p:nvPr>
            <p:ph type="body" sz="quarter" idx="41" hasCustomPrompt="1"/>
          </p:nvPr>
        </p:nvSpPr>
        <p:spPr>
          <a:xfrm>
            <a:off x="838200" y="2865438"/>
            <a:ext cx="3062288" cy="387350"/>
          </a:xfrm>
        </p:spPr>
        <p:txBody>
          <a:bodyPr>
            <a:normAutofit/>
          </a:bodyPr>
          <a:lstStyle>
            <a:lvl1pPr marL="0" indent="0">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21" name="Text Placeholder 3">
            <a:extLst>
              <a:ext uri="{FF2B5EF4-FFF2-40B4-BE49-F238E27FC236}">
                <a16:creationId xmlns:a16="http://schemas.microsoft.com/office/drawing/2014/main" id="{12AA8A51-5160-C248-85B3-9ECBE0F0C517}"/>
              </a:ext>
            </a:extLst>
          </p:cNvPr>
          <p:cNvSpPr>
            <a:spLocks noGrp="1"/>
          </p:cNvSpPr>
          <p:nvPr>
            <p:ph type="body" sz="quarter" idx="42" hasCustomPrompt="1"/>
          </p:nvPr>
        </p:nvSpPr>
        <p:spPr>
          <a:xfrm>
            <a:off x="4545012" y="2865438"/>
            <a:ext cx="3062288" cy="387350"/>
          </a:xfrm>
        </p:spPr>
        <p:txBody>
          <a:bodyPr>
            <a:normAutofit/>
          </a:bodyPr>
          <a:lstStyle>
            <a:lvl1pPr marL="0" indent="0">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27" name="Text Placeholder 3">
            <a:extLst>
              <a:ext uri="{FF2B5EF4-FFF2-40B4-BE49-F238E27FC236}">
                <a16:creationId xmlns:a16="http://schemas.microsoft.com/office/drawing/2014/main" id="{A43DADC0-4335-674D-A1A2-AB5AED2566A8}"/>
              </a:ext>
            </a:extLst>
          </p:cNvPr>
          <p:cNvSpPr>
            <a:spLocks noGrp="1"/>
          </p:cNvSpPr>
          <p:nvPr>
            <p:ph type="body" sz="quarter" idx="43" hasCustomPrompt="1"/>
          </p:nvPr>
        </p:nvSpPr>
        <p:spPr>
          <a:xfrm>
            <a:off x="8277768" y="2865438"/>
            <a:ext cx="3062288" cy="387350"/>
          </a:xfrm>
        </p:spPr>
        <p:txBody>
          <a:bodyPr>
            <a:normAutofit/>
          </a:bodyPr>
          <a:lstStyle>
            <a:lvl1pPr marL="0" indent="0">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12" name="TextBox 11">
            <a:extLst>
              <a:ext uri="{FF2B5EF4-FFF2-40B4-BE49-F238E27FC236}">
                <a16:creationId xmlns:a16="http://schemas.microsoft.com/office/drawing/2014/main" id="{16C03B1D-74B3-EF4D-AD59-BE31C231CA67}"/>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734474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4" pos="2457">
          <p15:clr>
            <a:srgbClr val="FBAE40"/>
          </p15:clr>
        </p15:guide>
        <p15:guide id="5" pos="7174">
          <p15:clr>
            <a:srgbClr val="FBAE40"/>
          </p15:clr>
        </p15:guide>
        <p15:guide id="6" pos="4793">
          <p15:clr>
            <a:srgbClr val="FBAE40"/>
          </p15:clr>
        </p15:guide>
        <p15:guide id="7" pos="5223">
          <p15:clr>
            <a:srgbClr val="FBAE40"/>
          </p15:clr>
        </p15:guide>
        <p15:guide id="8" pos="2865">
          <p15:clr>
            <a:srgbClr val="FBAE40"/>
          </p15:clr>
        </p15:guide>
        <p15:guide id="9" orient="horz" pos="45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 Icons centred">
    <p:spTree>
      <p:nvGrpSpPr>
        <p:cNvPr id="1" name=""/>
        <p:cNvGrpSpPr/>
        <p:nvPr/>
      </p:nvGrpSpPr>
      <p:grpSpPr>
        <a:xfrm>
          <a:off x="0" y="0"/>
          <a:ext cx="0" cy="0"/>
          <a:chOff x="0" y="0"/>
          <a:chExt cx="0" cy="0"/>
        </a:xfrm>
      </p:grpSpPr>
      <p:sp>
        <p:nvSpPr>
          <p:cNvPr id="24" name="Text Placeholder 12">
            <a:extLst>
              <a:ext uri="{FF2B5EF4-FFF2-40B4-BE49-F238E27FC236}">
                <a16:creationId xmlns:a16="http://schemas.microsoft.com/office/drawing/2014/main" id="{AF1CC331-9819-794E-BFED-ADA2E8E429EF}"/>
              </a:ext>
            </a:extLst>
          </p:cNvPr>
          <p:cNvSpPr>
            <a:spLocks noGrp="1"/>
          </p:cNvSpPr>
          <p:nvPr>
            <p:ph type="body" sz="quarter" idx="26"/>
          </p:nvPr>
        </p:nvSpPr>
        <p:spPr>
          <a:xfrm>
            <a:off x="705206" y="3525859"/>
            <a:ext cx="3362285" cy="1023730"/>
          </a:xfrm>
        </p:spPr>
        <p:txBody>
          <a:bodyPr/>
          <a:lstStyle>
            <a:lvl1pPr marL="0" indent="0">
              <a:buFontTx/>
              <a:buNone/>
              <a:defRPr>
                <a:solidFill>
                  <a:srgbClr val="8E9091"/>
                </a:solidFill>
                <a:latin typeface="Verdana" panose="020B0604030504040204" pitchFamily="34" charset="0"/>
                <a:ea typeface="Verdana" panose="020B0604030504040204" pitchFamily="34" charset="0"/>
                <a:cs typeface="Verdana" panose="020B0604030504040204" pitchFamily="34" charset="0"/>
              </a:defRPr>
            </a:lvl1pPr>
          </a:lstStyle>
          <a:p>
            <a:pPr lvl="0" algn="ctr">
              <a:lnSpc>
                <a:spcPts val="3400"/>
              </a:lnSpc>
            </a:pPr>
            <a:r>
              <a:rPr lang="en-GB" sz="2400"/>
              <a:t>Click to edit Master text styles</a:t>
            </a:r>
          </a:p>
        </p:txBody>
      </p:sp>
      <p:sp>
        <p:nvSpPr>
          <p:cNvPr id="25" name="Picture Placeholder 17">
            <a:extLst>
              <a:ext uri="{FF2B5EF4-FFF2-40B4-BE49-F238E27FC236}">
                <a16:creationId xmlns:a16="http://schemas.microsoft.com/office/drawing/2014/main" id="{D8BED8DA-D9A7-6B4B-97B0-9C75E0336C56}"/>
              </a:ext>
            </a:extLst>
          </p:cNvPr>
          <p:cNvSpPr>
            <a:spLocks noGrp="1"/>
          </p:cNvSpPr>
          <p:nvPr>
            <p:ph type="pic" sz="quarter" idx="28"/>
          </p:nvPr>
        </p:nvSpPr>
        <p:spPr>
          <a:xfrm>
            <a:off x="2055148" y="231514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30" name="Text Placeholder 12">
            <a:extLst>
              <a:ext uri="{FF2B5EF4-FFF2-40B4-BE49-F238E27FC236}">
                <a16:creationId xmlns:a16="http://schemas.microsoft.com/office/drawing/2014/main" id="{2B270AE8-705F-4647-9B69-97613DC43419}"/>
              </a:ext>
            </a:extLst>
          </p:cNvPr>
          <p:cNvSpPr>
            <a:spLocks noGrp="1"/>
          </p:cNvSpPr>
          <p:nvPr>
            <p:ph type="body" sz="quarter" idx="31"/>
          </p:nvPr>
        </p:nvSpPr>
        <p:spPr>
          <a:xfrm>
            <a:off x="4437715" y="3525859"/>
            <a:ext cx="3362285" cy="1023730"/>
          </a:xfrm>
        </p:spPr>
        <p:txBody>
          <a:bodyPr/>
          <a:lstStyle>
            <a:lvl1pPr marL="0" indent="0">
              <a:buFontTx/>
              <a:buNone/>
              <a:defRPr>
                <a:solidFill>
                  <a:srgbClr val="8E9091"/>
                </a:solidFill>
                <a:latin typeface="Verdana" panose="020B0604030504040204" pitchFamily="34" charset="0"/>
                <a:ea typeface="Verdana" panose="020B0604030504040204" pitchFamily="34" charset="0"/>
                <a:cs typeface="Verdana" panose="020B0604030504040204" pitchFamily="34" charset="0"/>
              </a:defRPr>
            </a:lvl1pPr>
          </a:lstStyle>
          <a:p>
            <a:pPr lvl="0" algn="ctr">
              <a:lnSpc>
                <a:spcPts val="3400"/>
              </a:lnSpc>
            </a:pPr>
            <a:r>
              <a:rPr lang="en-GB" sz="2400"/>
              <a:t>Click to edit Master text styles</a:t>
            </a:r>
          </a:p>
        </p:txBody>
      </p:sp>
      <p:sp>
        <p:nvSpPr>
          <p:cNvPr id="31" name="Picture Placeholder 17">
            <a:extLst>
              <a:ext uri="{FF2B5EF4-FFF2-40B4-BE49-F238E27FC236}">
                <a16:creationId xmlns:a16="http://schemas.microsoft.com/office/drawing/2014/main" id="{396CBAC4-DC38-E94E-ACA5-6EAC58314DEC}"/>
              </a:ext>
            </a:extLst>
          </p:cNvPr>
          <p:cNvSpPr>
            <a:spLocks noGrp="1"/>
          </p:cNvSpPr>
          <p:nvPr>
            <p:ph type="pic" sz="quarter" idx="32"/>
          </p:nvPr>
        </p:nvSpPr>
        <p:spPr>
          <a:xfrm>
            <a:off x="5787657" y="231514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32" name="Text Placeholder 12">
            <a:extLst>
              <a:ext uri="{FF2B5EF4-FFF2-40B4-BE49-F238E27FC236}">
                <a16:creationId xmlns:a16="http://schemas.microsoft.com/office/drawing/2014/main" id="{F37461E3-9F90-9C48-848F-AEF82A8AFE83}"/>
              </a:ext>
            </a:extLst>
          </p:cNvPr>
          <p:cNvSpPr>
            <a:spLocks noGrp="1"/>
          </p:cNvSpPr>
          <p:nvPr>
            <p:ph type="body" sz="quarter" idx="33"/>
          </p:nvPr>
        </p:nvSpPr>
        <p:spPr>
          <a:xfrm>
            <a:off x="8170224" y="3525859"/>
            <a:ext cx="3362285" cy="1023730"/>
          </a:xfrm>
        </p:spPr>
        <p:txBody>
          <a:bodyPr/>
          <a:lstStyle>
            <a:lvl1pPr marL="0" indent="0">
              <a:buFontTx/>
              <a:buNone/>
              <a:defRPr>
                <a:solidFill>
                  <a:srgbClr val="8E9091"/>
                </a:solidFill>
                <a:latin typeface="Verdana" panose="020B0604030504040204" pitchFamily="34" charset="0"/>
                <a:ea typeface="Verdana" panose="020B0604030504040204" pitchFamily="34" charset="0"/>
                <a:cs typeface="Verdana" panose="020B0604030504040204" pitchFamily="34" charset="0"/>
              </a:defRPr>
            </a:lvl1pPr>
          </a:lstStyle>
          <a:p>
            <a:pPr lvl="0" algn="ctr">
              <a:lnSpc>
                <a:spcPts val="3400"/>
              </a:lnSpc>
            </a:pPr>
            <a:r>
              <a:rPr lang="en-GB" sz="2400"/>
              <a:t>Click to edit Master text styles</a:t>
            </a:r>
          </a:p>
        </p:txBody>
      </p:sp>
      <p:sp>
        <p:nvSpPr>
          <p:cNvPr id="33" name="Picture Placeholder 17">
            <a:extLst>
              <a:ext uri="{FF2B5EF4-FFF2-40B4-BE49-F238E27FC236}">
                <a16:creationId xmlns:a16="http://schemas.microsoft.com/office/drawing/2014/main" id="{713A4C1C-235A-9E4B-8427-7876550C102D}"/>
              </a:ext>
            </a:extLst>
          </p:cNvPr>
          <p:cNvSpPr>
            <a:spLocks noGrp="1"/>
          </p:cNvSpPr>
          <p:nvPr>
            <p:ph type="pic" sz="quarter" idx="34"/>
          </p:nvPr>
        </p:nvSpPr>
        <p:spPr>
          <a:xfrm>
            <a:off x="9520166" y="231514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3" name="Title 2">
            <a:extLst>
              <a:ext uri="{FF2B5EF4-FFF2-40B4-BE49-F238E27FC236}">
                <a16:creationId xmlns:a16="http://schemas.microsoft.com/office/drawing/2014/main" id="{79F63DE4-9793-ED46-BE4A-2B8276CDF250}"/>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9" name="TextBox 8">
            <a:extLst>
              <a:ext uri="{FF2B5EF4-FFF2-40B4-BE49-F238E27FC236}">
                <a16:creationId xmlns:a16="http://schemas.microsoft.com/office/drawing/2014/main" id="{793760D5-2062-FB49-A6B4-3E7DBFCFEE4E}"/>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002326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459" userDrawn="1">
          <p15:clr>
            <a:srgbClr val="FBAE40"/>
          </p15:clr>
        </p15:guide>
        <p15:guide id="4" pos="2457">
          <p15:clr>
            <a:srgbClr val="FBAE40"/>
          </p15:clr>
        </p15:guide>
        <p15:guide id="5" pos="7174" userDrawn="1">
          <p15:clr>
            <a:srgbClr val="FBAE40"/>
          </p15:clr>
        </p15:guide>
        <p15:guide id="6" pos="4793">
          <p15:clr>
            <a:srgbClr val="FBAE40"/>
          </p15:clr>
        </p15:guide>
        <p15:guide id="7" pos="5223">
          <p15:clr>
            <a:srgbClr val="FBAE40"/>
          </p15:clr>
        </p15:guide>
        <p15:guide id="8" pos="286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3 Column Icons centred">
    <p:spTree>
      <p:nvGrpSpPr>
        <p:cNvPr id="1" name=""/>
        <p:cNvGrpSpPr/>
        <p:nvPr/>
      </p:nvGrpSpPr>
      <p:grpSpPr>
        <a:xfrm>
          <a:off x="0" y="0"/>
          <a:ext cx="0" cy="0"/>
          <a:chOff x="0" y="0"/>
          <a:chExt cx="0" cy="0"/>
        </a:xfrm>
      </p:grpSpPr>
      <p:sp>
        <p:nvSpPr>
          <p:cNvPr id="25" name="Picture Placeholder 17">
            <a:extLst>
              <a:ext uri="{FF2B5EF4-FFF2-40B4-BE49-F238E27FC236}">
                <a16:creationId xmlns:a16="http://schemas.microsoft.com/office/drawing/2014/main" id="{D8BED8DA-D9A7-6B4B-97B0-9C75E0336C56}"/>
              </a:ext>
            </a:extLst>
          </p:cNvPr>
          <p:cNvSpPr>
            <a:spLocks noGrp="1"/>
          </p:cNvSpPr>
          <p:nvPr>
            <p:ph type="pic" sz="quarter" idx="28"/>
          </p:nvPr>
        </p:nvSpPr>
        <p:spPr>
          <a:xfrm>
            <a:off x="2055148" y="231514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31" name="Picture Placeholder 17">
            <a:extLst>
              <a:ext uri="{FF2B5EF4-FFF2-40B4-BE49-F238E27FC236}">
                <a16:creationId xmlns:a16="http://schemas.microsoft.com/office/drawing/2014/main" id="{396CBAC4-DC38-E94E-ACA5-6EAC58314DEC}"/>
              </a:ext>
            </a:extLst>
          </p:cNvPr>
          <p:cNvSpPr>
            <a:spLocks noGrp="1"/>
          </p:cNvSpPr>
          <p:nvPr>
            <p:ph type="pic" sz="quarter" idx="32"/>
          </p:nvPr>
        </p:nvSpPr>
        <p:spPr>
          <a:xfrm>
            <a:off x="5787657" y="231514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33" name="Picture Placeholder 17">
            <a:extLst>
              <a:ext uri="{FF2B5EF4-FFF2-40B4-BE49-F238E27FC236}">
                <a16:creationId xmlns:a16="http://schemas.microsoft.com/office/drawing/2014/main" id="{713A4C1C-235A-9E4B-8427-7876550C102D}"/>
              </a:ext>
            </a:extLst>
          </p:cNvPr>
          <p:cNvSpPr>
            <a:spLocks noGrp="1"/>
          </p:cNvSpPr>
          <p:nvPr>
            <p:ph type="pic" sz="quarter" idx="34"/>
          </p:nvPr>
        </p:nvSpPr>
        <p:spPr>
          <a:xfrm>
            <a:off x="9520166" y="231514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5" name="Title 4">
            <a:extLst>
              <a:ext uri="{FF2B5EF4-FFF2-40B4-BE49-F238E27FC236}">
                <a16:creationId xmlns:a16="http://schemas.microsoft.com/office/drawing/2014/main" id="{F6CA7848-C200-C54C-B401-305259322110}"/>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9" name="Text Placeholder 12">
            <a:extLst>
              <a:ext uri="{FF2B5EF4-FFF2-40B4-BE49-F238E27FC236}">
                <a16:creationId xmlns:a16="http://schemas.microsoft.com/office/drawing/2014/main" id="{D8E56F34-ABA1-664D-B5F3-7BAEE6DAB7C5}"/>
              </a:ext>
            </a:extLst>
          </p:cNvPr>
          <p:cNvSpPr>
            <a:spLocks noGrp="1"/>
          </p:cNvSpPr>
          <p:nvPr>
            <p:ph type="body" sz="quarter" idx="26"/>
          </p:nvPr>
        </p:nvSpPr>
        <p:spPr>
          <a:xfrm>
            <a:off x="705206" y="3525859"/>
            <a:ext cx="3362285" cy="1023730"/>
          </a:xfrm>
        </p:spPr>
        <p:txBody>
          <a:bodyPr/>
          <a:lstStyle>
            <a:lvl1pPr marL="0" indent="0">
              <a:buFontTx/>
              <a:buNone/>
              <a:defRPr>
                <a:solidFill>
                  <a:srgbClr val="8E9091"/>
                </a:solidFill>
                <a:latin typeface="Verdana" panose="020B0604030504040204" pitchFamily="34" charset="0"/>
                <a:ea typeface="Verdana" panose="020B0604030504040204" pitchFamily="34" charset="0"/>
                <a:cs typeface="Verdana" panose="020B0604030504040204" pitchFamily="34" charset="0"/>
              </a:defRPr>
            </a:lvl1pPr>
          </a:lstStyle>
          <a:p>
            <a:pPr lvl="0" algn="ctr">
              <a:lnSpc>
                <a:spcPts val="3400"/>
              </a:lnSpc>
            </a:pPr>
            <a:r>
              <a:rPr lang="en-GB" sz="2400"/>
              <a:t>Click to edit Master text styles</a:t>
            </a:r>
          </a:p>
        </p:txBody>
      </p:sp>
      <p:sp>
        <p:nvSpPr>
          <p:cNvPr id="10" name="Text Placeholder 12">
            <a:extLst>
              <a:ext uri="{FF2B5EF4-FFF2-40B4-BE49-F238E27FC236}">
                <a16:creationId xmlns:a16="http://schemas.microsoft.com/office/drawing/2014/main" id="{F77AF25F-C333-3E45-89F3-69917D14E731}"/>
              </a:ext>
            </a:extLst>
          </p:cNvPr>
          <p:cNvSpPr>
            <a:spLocks noGrp="1"/>
          </p:cNvSpPr>
          <p:nvPr>
            <p:ph type="body" sz="quarter" idx="31"/>
          </p:nvPr>
        </p:nvSpPr>
        <p:spPr>
          <a:xfrm>
            <a:off x="4437715" y="3525859"/>
            <a:ext cx="3362285" cy="1023730"/>
          </a:xfrm>
        </p:spPr>
        <p:txBody>
          <a:bodyPr/>
          <a:lstStyle>
            <a:lvl1pPr marL="0" indent="0">
              <a:buFontTx/>
              <a:buNone/>
              <a:defRPr>
                <a:solidFill>
                  <a:srgbClr val="8E9091"/>
                </a:solidFill>
                <a:latin typeface="Verdana" panose="020B0604030504040204" pitchFamily="34" charset="0"/>
                <a:ea typeface="Verdana" panose="020B0604030504040204" pitchFamily="34" charset="0"/>
                <a:cs typeface="Verdana" panose="020B0604030504040204" pitchFamily="34" charset="0"/>
              </a:defRPr>
            </a:lvl1pPr>
          </a:lstStyle>
          <a:p>
            <a:pPr lvl="0" algn="ctr">
              <a:lnSpc>
                <a:spcPts val="3400"/>
              </a:lnSpc>
            </a:pPr>
            <a:r>
              <a:rPr lang="en-GB" sz="2400"/>
              <a:t>Click to edit Master text styles</a:t>
            </a:r>
          </a:p>
        </p:txBody>
      </p:sp>
      <p:sp>
        <p:nvSpPr>
          <p:cNvPr id="13" name="Text Placeholder 12">
            <a:extLst>
              <a:ext uri="{FF2B5EF4-FFF2-40B4-BE49-F238E27FC236}">
                <a16:creationId xmlns:a16="http://schemas.microsoft.com/office/drawing/2014/main" id="{5C06290D-234A-9B40-9227-CA72ACEDA2C2}"/>
              </a:ext>
            </a:extLst>
          </p:cNvPr>
          <p:cNvSpPr>
            <a:spLocks noGrp="1"/>
          </p:cNvSpPr>
          <p:nvPr>
            <p:ph type="body" sz="quarter" idx="33"/>
          </p:nvPr>
        </p:nvSpPr>
        <p:spPr>
          <a:xfrm>
            <a:off x="8170224" y="3525859"/>
            <a:ext cx="3362285" cy="1023730"/>
          </a:xfrm>
        </p:spPr>
        <p:txBody>
          <a:bodyPr/>
          <a:lstStyle>
            <a:lvl1pPr marL="0" indent="0">
              <a:buFontTx/>
              <a:buNone/>
              <a:defRPr>
                <a:solidFill>
                  <a:srgbClr val="8E9091"/>
                </a:solidFill>
                <a:latin typeface="Verdana" panose="020B0604030504040204" pitchFamily="34" charset="0"/>
                <a:ea typeface="Verdana" panose="020B0604030504040204" pitchFamily="34" charset="0"/>
                <a:cs typeface="Verdana" panose="020B0604030504040204" pitchFamily="34" charset="0"/>
              </a:defRPr>
            </a:lvl1pPr>
          </a:lstStyle>
          <a:p>
            <a:pPr lvl="0" algn="ctr">
              <a:lnSpc>
                <a:spcPts val="3400"/>
              </a:lnSpc>
            </a:pPr>
            <a:r>
              <a:rPr lang="en-GB" sz="2400"/>
              <a:t>Click to edit Master text styles</a:t>
            </a:r>
          </a:p>
        </p:txBody>
      </p:sp>
      <p:sp>
        <p:nvSpPr>
          <p:cNvPr id="11" name="TextBox 10">
            <a:extLst>
              <a:ext uri="{FF2B5EF4-FFF2-40B4-BE49-F238E27FC236}">
                <a16:creationId xmlns:a16="http://schemas.microsoft.com/office/drawing/2014/main" id="{2696C6F8-D682-CC4E-88BD-83B7B1334071}"/>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063003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459">
          <p15:clr>
            <a:srgbClr val="FBAE40"/>
          </p15:clr>
        </p15:guide>
        <p15:guide id="4" pos="2457">
          <p15:clr>
            <a:srgbClr val="FBAE40"/>
          </p15:clr>
        </p15:guide>
        <p15:guide id="5" pos="7174">
          <p15:clr>
            <a:srgbClr val="FBAE40"/>
          </p15:clr>
        </p15:guide>
        <p15:guide id="6" pos="4793">
          <p15:clr>
            <a:srgbClr val="FBAE40"/>
          </p15:clr>
        </p15:guide>
        <p15:guide id="7" pos="5223">
          <p15:clr>
            <a:srgbClr val="FBAE40"/>
          </p15:clr>
        </p15:guide>
        <p15:guide id="8" pos="286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 Icons +body-centred">
    <p:spTree>
      <p:nvGrpSpPr>
        <p:cNvPr id="1" name=""/>
        <p:cNvGrpSpPr/>
        <p:nvPr/>
      </p:nvGrpSpPr>
      <p:grpSpPr>
        <a:xfrm>
          <a:off x="0" y="0"/>
          <a:ext cx="0" cy="0"/>
          <a:chOff x="0" y="0"/>
          <a:chExt cx="0" cy="0"/>
        </a:xfrm>
      </p:grpSpPr>
      <p:sp>
        <p:nvSpPr>
          <p:cNvPr id="25" name="Picture Placeholder 17">
            <a:extLst>
              <a:ext uri="{FF2B5EF4-FFF2-40B4-BE49-F238E27FC236}">
                <a16:creationId xmlns:a16="http://schemas.microsoft.com/office/drawing/2014/main" id="{D8BED8DA-D9A7-6B4B-97B0-9C75E0336C56}"/>
              </a:ext>
            </a:extLst>
          </p:cNvPr>
          <p:cNvSpPr>
            <a:spLocks noGrp="1"/>
          </p:cNvSpPr>
          <p:nvPr>
            <p:ph type="pic" sz="quarter" idx="28"/>
          </p:nvPr>
        </p:nvSpPr>
        <p:spPr>
          <a:xfrm>
            <a:off x="2055148" y="184100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2" name="Text Placeholder 3">
            <a:extLst>
              <a:ext uri="{FF2B5EF4-FFF2-40B4-BE49-F238E27FC236}">
                <a16:creationId xmlns:a16="http://schemas.microsoft.com/office/drawing/2014/main" id="{2E95CFD8-2378-1647-9BF8-496D8BE2248B}"/>
              </a:ext>
            </a:extLst>
          </p:cNvPr>
          <p:cNvSpPr>
            <a:spLocks noGrp="1"/>
          </p:cNvSpPr>
          <p:nvPr>
            <p:ph type="body" sz="quarter" idx="36"/>
          </p:nvPr>
        </p:nvSpPr>
        <p:spPr>
          <a:xfrm>
            <a:off x="725132" y="3670300"/>
            <a:ext cx="3362285" cy="2273300"/>
          </a:xfrm>
        </p:spPr>
        <p:txBody>
          <a:bodyPr>
            <a:normAutofit/>
          </a:bodyPr>
          <a:lstStyle>
            <a:lvl1pPr marL="0" indent="0" algn="ctr">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6" name="Picture Placeholder 17">
            <a:extLst>
              <a:ext uri="{FF2B5EF4-FFF2-40B4-BE49-F238E27FC236}">
                <a16:creationId xmlns:a16="http://schemas.microsoft.com/office/drawing/2014/main" id="{7ABD0599-BCB8-2B4C-8244-41D4D413BAAC}"/>
              </a:ext>
            </a:extLst>
          </p:cNvPr>
          <p:cNvSpPr>
            <a:spLocks noGrp="1"/>
          </p:cNvSpPr>
          <p:nvPr>
            <p:ph type="pic" sz="quarter" idx="37"/>
          </p:nvPr>
        </p:nvSpPr>
        <p:spPr>
          <a:xfrm>
            <a:off x="5766536" y="184100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8" name="Text Placeholder 3">
            <a:extLst>
              <a:ext uri="{FF2B5EF4-FFF2-40B4-BE49-F238E27FC236}">
                <a16:creationId xmlns:a16="http://schemas.microsoft.com/office/drawing/2014/main" id="{71EEB932-3E5C-724A-9108-9B45120B8BAC}"/>
              </a:ext>
            </a:extLst>
          </p:cNvPr>
          <p:cNvSpPr>
            <a:spLocks noGrp="1"/>
          </p:cNvSpPr>
          <p:nvPr>
            <p:ph type="body" sz="quarter" idx="39"/>
          </p:nvPr>
        </p:nvSpPr>
        <p:spPr>
          <a:xfrm>
            <a:off x="4436520" y="3670300"/>
            <a:ext cx="3362285" cy="2273300"/>
          </a:xfrm>
        </p:spPr>
        <p:txBody>
          <a:bodyPr>
            <a:normAutofit/>
          </a:bodyPr>
          <a:lstStyle>
            <a:lvl1pPr marL="0" indent="0" algn="ctr">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2" name="Picture Placeholder 17">
            <a:extLst>
              <a:ext uri="{FF2B5EF4-FFF2-40B4-BE49-F238E27FC236}">
                <a16:creationId xmlns:a16="http://schemas.microsoft.com/office/drawing/2014/main" id="{3683129D-1E14-D54F-98CB-877B967ACED2}"/>
              </a:ext>
            </a:extLst>
          </p:cNvPr>
          <p:cNvSpPr>
            <a:spLocks noGrp="1"/>
          </p:cNvSpPr>
          <p:nvPr>
            <p:ph type="pic" sz="quarter" idx="40"/>
          </p:nvPr>
        </p:nvSpPr>
        <p:spPr>
          <a:xfrm>
            <a:off x="9491372" y="184100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26" name="Text Placeholder 3">
            <a:extLst>
              <a:ext uri="{FF2B5EF4-FFF2-40B4-BE49-F238E27FC236}">
                <a16:creationId xmlns:a16="http://schemas.microsoft.com/office/drawing/2014/main" id="{C2794D76-C82F-DE48-860C-300F36D2A5F4}"/>
              </a:ext>
            </a:extLst>
          </p:cNvPr>
          <p:cNvSpPr>
            <a:spLocks noGrp="1"/>
          </p:cNvSpPr>
          <p:nvPr>
            <p:ph type="body" sz="quarter" idx="42"/>
          </p:nvPr>
        </p:nvSpPr>
        <p:spPr>
          <a:xfrm>
            <a:off x="8161356" y="3670300"/>
            <a:ext cx="3362285" cy="2273300"/>
          </a:xfrm>
        </p:spPr>
        <p:txBody>
          <a:bodyPr>
            <a:normAutofit/>
          </a:bodyPr>
          <a:lstStyle>
            <a:lvl1pPr marL="0" indent="0" algn="ctr">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3" name="Title 2">
            <a:extLst>
              <a:ext uri="{FF2B5EF4-FFF2-40B4-BE49-F238E27FC236}">
                <a16:creationId xmlns:a16="http://schemas.microsoft.com/office/drawing/2014/main" id="{994D67C1-3A0B-6F4D-A674-32F70D79F282}"/>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4" name="Text Placeholder 3">
            <a:extLst>
              <a:ext uri="{FF2B5EF4-FFF2-40B4-BE49-F238E27FC236}">
                <a16:creationId xmlns:a16="http://schemas.microsoft.com/office/drawing/2014/main" id="{705B0C37-1676-2149-9B41-A304A198A4CD}"/>
              </a:ext>
            </a:extLst>
          </p:cNvPr>
          <p:cNvSpPr>
            <a:spLocks noGrp="1"/>
          </p:cNvSpPr>
          <p:nvPr>
            <p:ph type="body" sz="quarter" idx="43" hasCustomPrompt="1"/>
          </p:nvPr>
        </p:nvSpPr>
        <p:spPr>
          <a:xfrm>
            <a:off x="725488" y="3048000"/>
            <a:ext cx="3362325" cy="381000"/>
          </a:xfrm>
        </p:spPr>
        <p:txBody>
          <a:bodyPr>
            <a:normAutofit/>
          </a:bodyPr>
          <a:lstStyle>
            <a:lvl1pPr marL="0" indent="0" algn="ctr">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19" name="Text Placeholder 3">
            <a:extLst>
              <a:ext uri="{FF2B5EF4-FFF2-40B4-BE49-F238E27FC236}">
                <a16:creationId xmlns:a16="http://schemas.microsoft.com/office/drawing/2014/main" id="{CB32FBB0-04A0-2F4C-8556-E6568F9224D5}"/>
              </a:ext>
            </a:extLst>
          </p:cNvPr>
          <p:cNvSpPr>
            <a:spLocks noGrp="1"/>
          </p:cNvSpPr>
          <p:nvPr>
            <p:ph type="body" sz="quarter" idx="44" hasCustomPrompt="1"/>
          </p:nvPr>
        </p:nvSpPr>
        <p:spPr>
          <a:xfrm>
            <a:off x="4429386" y="3048000"/>
            <a:ext cx="3362325" cy="381000"/>
          </a:xfrm>
        </p:spPr>
        <p:txBody>
          <a:bodyPr>
            <a:normAutofit/>
          </a:bodyPr>
          <a:lstStyle>
            <a:lvl1pPr marL="0" indent="0" algn="ctr">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21" name="Text Placeholder 3">
            <a:extLst>
              <a:ext uri="{FF2B5EF4-FFF2-40B4-BE49-F238E27FC236}">
                <a16:creationId xmlns:a16="http://schemas.microsoft.com/office/drawing/2014/main" id="{23186E22-03D2-F945-B6E2-48755DA654EA}"/>
              </a:ext>
            </a:extLst>
          </p:cNvPr>
          <p:cNvSpPr>
            <a:spLocks noGrp="1"/>
          </p:cNvSpPr>
          <p:nvPr>
            <p:ph type="body" sz="quarter" idx="45" hasCustomPrompt="1"/>
          </p:nvPr>
        </p:nvSpPr>
        <p:spPr>
          <a:xfrm>
            <a:off x="8156434" y="3048000"/>
            <a:ext cx="3362325" cy="381000"/>
          </a:xfrm>
        </p:spPr>
        <p:txBody>
          <a:bodyPr>
            <a:normAutofit/>
          </a:bodyPr>
          <a:lstStyle>
            <a:lvl1pPr marL="0" indent="0" algn="ctr">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13" name="TextBox 12">
            <a:extLst>
              <a:ext uri="{FF2B5EF4-FFF2-40B4-BE49-F238E27FC236}">
                <a16:creationId xmlns:a16="http://schemas.microsoft.com/office/drawing/2014/main" id="{88B1285B-7322-BF4B-BE5B-8BAB0E933CCB}"/>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292469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459" userDrawn="1">
          <p15:clr>
            <a:srgbClr val="FBAE40"/>
          </p15:clr>
        </p15:guide>
        <p15:guide id="4" pos="2457">
          <p15:clr>
            <a:srgbClr val="FBAE40"/>
          </p15:clr>
        </p15:guide>
        <p15:guide id="5" pos="7174">
          <p15:clr>
            <a:srgbClr val="FBAE40"/>
          </p15:clr>
        </p15:guide>
        <p15:guide id="6" pos="4793">
          <p15:clr>
            <a:srgbClr val="FBAE40"/>
          </p15:clr>
        </p15:guide>
        <p15:guide id="7" pos="5223">
          <p15:clr>
            <a:srgbClr val="FBAE40"/>
          </p15:clr>
        </p15:guide>
        <p15:guide id="8" pos="286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Numbers -1">
    <p:bg>
      <p:bgPr>
        <a:solidFill>
          <a:schemeClr val="bg1"/>
        </a:solidFill>
        <a:effectLst/>
      </p:bgPr>
    </p:bg>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5207E636-6BE3-FF4C-A1AC-A6457A88B8FE}"/>
              </a:ext>
            </a:extLst>
          </p:cNvPr>
          <p:cNvSpPr>
            <a:spLocks noGrp="1"/>
          </p:cNvSpPr>
          <p:nvPr>
            <p:ph type="body" sz="quarter" idx="28" hasCustomPrompt="1"/>
          </p:nvPr>
        </p:nvSpPr>
        <p:spPr>
          <a:xfrm>
            <a:off x="968124" y="1903427"/>
            <a:ext cx="887516" cy="600164"/>
          </a:xfrm>
          <a:prstGeom prst="rect">
            <a:avLst/>
          </a:prstGeom>
          <a:solidFill>
            <a:schemeClr val="bg1"/>
          </a:solidFill>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1</a:t>
            </a:r>
          </a:p>
        </p:txBody>
      </p:sp>
      <p:sp>
        <p:nvSpPr>
          <p:cNvPr id="21" name="Text Placeholder 6">
            <a:extLst>
              <a:ext uri="{FF2B5EF4-FFF2-40B4-BE49-F238E27FC236}">
                <a16:creationId xmlns:a16="http://schemas.microsoft.com/office/drawing/2014/main" id="{669C6184-50BF-AD4C-AAF5-255E1CC907CB}"/>
              </a:ext>
            </a:extLst>
          </p:cNvPr>
          <p:cNvSpPr>
            <a:spLocks noGrp="1"/>
          </p:cNvSpPr>
          <p:nvPr>
            <p:ph type="body" sz="quarter" idx="48" hasCustomPrompt="1"/>
          </p:nvPr>
        </p:nvSpPr>
        <p:spPr>
          <a:xfrm>
            <a:off x="6470567" y="1903427"/>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2</a:t>
            </a:r>
          </a:p>
        </p:txBody>
      </p:sp>
      <p:sp>
        <p:nvSpPr>
          <p:cNvPr id="65" name="Text Placeholder 6">
            <a:extLst>
              <a:ext uri="{FF2B5EF4-FFF2-40B4-BE49-F238E27FC236}">
                <a16:creationId xmlns:a16="http://schemas.microsoft.com/office/drawing/2014/main" id="{E8D1E161-076C-FD4B-9E9C-07B442667B01}"/>
              </a:ext>
            </a:extLst>
          </p:cNvPr>
          <p:cNvSpPr>
            <a:spLocks noGrp="1"/>
          </p:cNvSpPr>
          <p:nvPr>
            <p:ph type="body" sz="quarter" idx="56" hasCustomPrompt="1"/>
          </p:nvPr>
        </p:nvSpPr>
        <p:spPr>
          <a:xfrm>
            <a:off x="968124" y="4180690"/>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3</a:t>
            </a:r>
          </a:p>
        </p:txBody>
      </p:sp>
      <p:sp>
        <p:nvSpPr>
          <p:cNvPr id="67" name="Text Placeholder 6">
            <a:extLst>
              <a:ext uri="{FF2B5EF4-FFF2-40B4-BE49-F238E27FC236}">
                <a16:creationId xmlns:a16="http://schemas.microsoft.com/office/drawing/2014/main" id="{096C2EBC-D94F-1244-BFF5-6C1E9AD4C14A}"/>
              </a:ext>
            </a:extLst>
          </p:cNvPr>
          <p:cNvSpPr>
            <a:spLocks noGrp="1"/>
          </p:cNvSpPr>
          <p:nvPr>
            <p:ph type="body" sz="quarter" idx="57" hasCustomPrompt="1"/>
          </p:nvPr>
        </p:nvSpPr>
        <p:spPr>
          <a:xfrm>
            <a:off x="6470567" y="4180690"/>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4</a:t>
            </a:r>
          </a:p>
        </p:txBody>
      </p:sp>
      <p:sp>
        <p:nvSpPr>
          <p:cNvPr id="13" name="Text Placeholder 3">
            <a:extLst>
              <a:ext uri="{FF2B5EF4-FFF2-40B4-BE49-F238E27FC236}">
                <a16:creationId xmlns:a16="http://schemas.microsoft.com/office/drawing/2014/main" id="{35669874-B037-1440-8798-9C90F4CDA79A}"/>
              </a:ext>
            </a:extLst>
          </p:cNvPr>
          <p:cNvSpPr>
            <a:spLocks noGrp="1"/>
          </p:cNvSpPr>
          <p:nvPr>
            <p:ph type="body" sz="quarter" idx="66"/>
          </p:nvPr>
        </p:nvSpPr>
        <p:spPr>
          <a:xfrm>
            <a:off x="2057400" y="1695450"/>
            <a:ext cx="3776663" cy="1554163"/>
          </a:xfrm>
        </p:spPr>
        <p:txBody>
          <a:bodyPr>
            <a:normAutofit/>
          </a:bodyPr>
          <a:lstStyle>
            <a:lvl1pPr marL="0" indent="0">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a:solidFill>
                  <a:srgbClr val="8E9091"/>
                </a:solidFill>
              </a:defRPr>
            </a:lvl2pPr>
            <a:lvl3pPr marL="891000" indent="0">
              <a:lnSpc>
                <a:spcPts val="3400"/>
              </a:lnSpc>
              <a:buNone/>
              <a:defRPr sz="2400">
                <a:solidFill>
                  <a:srgbClr val="8E9091"/>
                </a:solidFill>
              </a:defRPr>
            </a:lvl3pPr>
            <a:lvl4pPr marL="1348200" indent="0">
              <a:lnSpc>
                <a:spcPts val="3400"/>
              </a:lnSpc>
              <a:buNone/>
              <a:defRPr sz="2400">
                <a:solidFill>
                  <a:srgbClr val="8E9091"/>
                </a:solidFill>
              </a:defRPr>
            </a:lvl4pPr>
            <a:lvl5pPr marL="1805400" indent="0">
              <a:lnSpc>
                <a:spcPts val="3400"/>
              </a:lnSpc>
              <a:buNone/>
              <a:defRPr sz="2400">
                <a:solidFill>
                  <a:srgbClr val="8E9091"/>
                </a:solidFill>
              </a:defRPr>
            </a:lvl5pPr>
          </a:lstStyle>
          <a:p>
            <a:pPr lvl="0"/>
            <a:r>
              <a:rPr lang="en-GB"/>
              <a:t>Click to edit Master text styles</a:t>
            </a:r>
          </a:p>
        </p:txBody>
      </p:sp>
      <p:sp>
        <p:nvSpPr>
          <p:cNvPr id="16" name="Text Placeholder 3">
            <a:extLst>
              <a:ext uri="{FF2B5EF4-FFF2-40B4-BE49-F238E27FC236}">
                <a16:creationId xmlns:a16="http://schemas.microsoft.com/office/drawing/2014/main" id="{927629F2-94A8-1341-902A-1051DA19BC50}"/>
              </a:ext>
            </a:extLst>
          </p:cNvPr>
          <p:cNvSpPr>
            <a:spLocks noGrp="1"/>
          </p:cNvSpPr>
          <p:nvPr>
            <p:ph type="body" sz="quarter" idx="67"/>
          </p:nvPr>
        </p:nvSpPr>
        <p:spPr>
          <a:xfrm>
            <a:off x="7578524" y="1695450"/>
            <a:ext cx="3776663" cy="1554163"/>
          </a:xfrm>
        </p:spPr>
        <p:txBody>
          <a:bodyPr>
            <a:normAutofit/>
          </a:bodyPr>
          <a:lstStyle>
            <a:lvl1pPr marL="0" indent="0">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a:solidFill>
                  <a:srgbClr val="8E9091"/>
                </a:solidFill>
              </a:defRPr>
            </a:lvl2pPr>
            <a:lvl3pPr marL="891000" indent="0">
              <a:lnSpc>
                <a:spcPts val="3400"/>
              </a:lnSpc>
              <a:buNone/>
              <a:defRPr sz="2400">
                <a:solidFill>
                  <a:srgbClr val="8E9091"/>
                </a:solidFill>
              </a:defRPr>
            </a:lvl3pPr>
            <a:lvl4pPr marL="1348200" indent="0">
              <a:lnSpc>
                <a:spcPts val="3400"/>
              </a:lnSpc>
              <a:buNone/>
              <a:defRPr sz="2400">
                <a:solidFill>
                  <a:srgbClr val="8E9091"/>
                </a:solidFill>
              </a:defRPr>
            </a:lvl4pPr>
            <a:lvl5pPr marL="1805400" indent="0">
              <a:lnSpc>
                <a:spcPts val="3400"/>
              </a:lnSpc>
              <a:buNone/>
              <a:defRPr sz="2400">
                <a:solidFill>
                  <a:srgbClr val="8E9091"/>
                </a:solidFill>
              </a:defRPr>
            </a:lvl5pPr>
          </a:lstStyle>
          <a:p>
            <a:pPr lvl="0"/>
            <a:r>
              <a:rPr lang="en-GB"/>
              <a:t>Click to edit Master text styles</a:t>
            </a:r>
          </a:p>
        </p:txBody>
      </p:sp>
      <p:sp>
        <p:nvSpPr>
          <p:cNvPr id="17" name="Text Placeholder 3">
            <a:extLst>
              <a:ext uri="{FF2B5EF4-FFF2-40B4-BE49-F238E27FC236}">
                <a16:creationId xmlns:a16="http://schemas.microsoft.com/office/drawing/2014/main" id="{D67B9DEC-8031-1342-9069-30F58FC5D43E}"/>
              </a:ext>
            </a:extLst>
          </p:cNvPr>
          <p:cNvSpPr>
            <a:spLocks noGrp="1"/>
          </p:cNvSpPr>
          <p:nvPr>
            <p:ph type="body" sz="quarter" idx="68"/>
          </p:nvPr>
        </p:nvSpPr>
        <p:spPr>
          <a:xfrm>
            <a:off x="7578524" y="3938926"/>
            <a:ext cx="3776663" cy="1554163"/>
          </a:xfrm>
        </p:spPr>
        <p:txBody>
          <a:bodyPr>
            <a:normAutofit/>
          </a:bodyPr>
          <a:lstStyle>
            <a:lvl1pPr marL="0" indent="0">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a:solidFill>
                  <a:srgbClr val="8E9091"/>
                </a:solidFill>
              </a:defRPr>
            </a:lvl2pPr>
            <a:lvl3pPr marL="891000" indent="0">
              <a:lnSpc>
                <a:spcPts val="3400"/>
              </a:lnSpc>
              <a:buNone/>
              <a:defRPr sz="2400">
                <a:solidFill>
                  <a:srgbClr val="8E9091"/>
                </a:solidFill>
              </a:defRPr>
            </a:lvl3pPr>
            <a:lvl4pPr marL="1348200" indent="0">
              <a:lnSpc>
                <a:spcPts val="3400"/>
              </a:lnSpc>
              <a:buNone/>
              <a:defRPr sz="2400">
                <a:solidFill>
                  <a:srgbClr val="8E9091"/>
                </a:solidFill>
              </a:defRPr>
            </a:lvl4pPr>
            <a:lvl5pPr marL="1805400" indent="0">
              <a:lnSpc>
                <a:spcPts val="3400"/>
              </a:lnSpc>
              <a:buNone/>
              <a:defRPr sz="2400">
                <a:solidFill>
                  <a:srgbClr val="8E9091"/>
                </a:solidFill>
              </a:defRPr>
            </a:lvl5pPr>
          </a:lstStyle>
          <a:p>
            <a:pPr lvl="0"/>
            <a:r>
              <a:rPr lang="en-GB"/>
              <a:t>Click to edit Master text styles</a:t>
            </a:r>
          </a:p>
        </p:txBody>
      </p:sp>
      <p:sp>
        <p:nvSpPr>
          <p:cNvPr id="18" name="Text Placeholder 3">
            <a:extLst>
              <a:ext uri="{FF2B5EF4-FFF2-40B4-BE49-F238E27FC236}">
                <a16:creationId xmlns:a16="http://schemas.microsoft.com/office/drawing/2014/main" id="{FA971D6C-3B7F-8942-9D46-58194CD5EFFD}"/>
              </a:ext>
            </a:extLst>
          </p:cNvPr>
          <p:cNvSpPr>
            <a:spLocks noGrp="1"/>
          </p:cNvSpPr>
          <p:nvPr>
            <p:ph type="body" sz="quarter" idx="69"/>
          </p:nvPr>
        </p:nvSpPr>
        <p:spPr>
          <a:xfrm>
            <a:off x="2057400" y="3938926"/>
            <a:ext cx="3776663" cy="1554163"/>
          </a:xfrm>
        </p:spPr>
        <p:txBody>
          <a:bodyPr>
            <a:normAutofit/>
          </a:bodyPr>
          <a:lstStyle>
            <a:lvl1pPr marL="0" indent="0">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a:solidFill>
                  <a:srgbClr val="8E9091"/>
                </a:solidFill>
              </a:defRPr>
            </a:lvl2pPr>
            <a:lvl3pPr marL="891000" indent="0">
              <a:lnSpc>
                <a:spcPts val="3400"/>
              </a:lnSpc>
              <a:buNone/>
              <a:defRPr sz="2400">
                <a:solidFill>
                  <a:srgbClr val="8E9091"/>
                </a:solidFill>
              </a:defRPr>
            </a:lvl3pPr>
            <a:lvl4pPr marL="1348200" indent="0">
              <a:lnSpc>
                <a:spcPts val="3400"/>
              </a:lnSpc>
              <a:buNone/>
              <a:defRPr sz="2400">
                <a:solidFill>
                  <a:srgbClr val="8E9091"/>
                </a:solidFill>
              </a:defRPr>
            </a:lvl4pPr>
            <a:lvl5pPr marL="1805400" indent="0">
              <a:lnSpc>
                <a:spcPts val="3400"/>
              </a:lnSpc>
              <a:buNone/>
              <a:defRPr sz="2400">
                <a:solidFill>
                  <a:srgbClr val="8E9091"/>
                </a:solidFill>
              </a:defRPr>
            </a:lvl5pPr>
          </a:lstStyle>
          <a:p>
            <a:pPr lvl="0"/>
            <a:r>
              <a:rPr lang="en-GB"/>
              <a:t>Click to edit Master text styles</a:t>
            </a:r>
          </a:p>
        </p:txBody>
      </p:sp>
      <p:sp>
        <p:nvSpPr>
          <p:cNvPr id="5" name="Title 4">
            <a:extLst>
              <a:ext uri="{FF2B5EF4-FFF2-40B4-BE49-F238E27FC236}">
                <a16:creationId xmlns:a16="http://schemas.microsoft.com/office/drawing/2014/main" id="{F88ECB53-D236-B34C-8EB8-A01B6276A489}"/>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1" name="TextBox 10">
            <a:extLst>
              <a:ext uri="{FF2B5EF4-FFF2-40B4-BE49-F238E27FC236}">
                <a16:creationId xmlns:a16="http://schemas.microsoft.com/office/drawing/2014/main" id="{E33A137E-B6CA-8F4F-95D2-59AF3CBA448E}"/>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97240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userDrawn="1">
          <p15:clr>
            <a:srgbClr val="FBAE40"/>
          </p15:clr>
        </p15:guide>
        <p15:guide id="3" orient="horz" pos="459" userDrawn="1">
          <p15:clr>
            <a:srgbClr val="FBAE40"/>
          </p15:clr>
        </p15:guide>
        <p15:guide id="4" pos="715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Numbers + body -1">
    <p:bg>
      <p:bgPr>
        <a:solidFill>
          <a:schemeClr val="bg1"/>
        </a:solidFill>
        <a:effectLst/>
      </p:bgPr>
    </p:bg>
    <p:spTree>
      <p:nvGrpSpPr>
        <p:cNvPr id="1" name=""/>
        <p:cNvGrpSpPr/>
        <p:nvPr/>
      </p:nvGrpSpPr>
      <p:grpSpPr>
        <a:xfrm>
          <a:off x="0" y="0"/>
          <a:ext cx="0" cy="0"/>
          <a:chOff x="0" y="0"/>
          <a:chExt cx="0" cy="0"/>
        </a:xfrm>
      </p:grpSpPr>
      <p:sp>
        <p:nvSpPr>
          <p:cNvPr id="14" name="Text Placeholder 6">
            <a:extLst>
              <a:ext uri="{FF2B5EF4-FFF2-40B4-BE49-F238E27FC236}">
                <a16:creationId xmlns:a16="http://schemas.microsoft.com/office/drawing/2014/main" id="{5207E636-6BE3-FF4C-A1AC-A6457A88B8FE}"/>
              </a:ext>
            </a:extLst>
          </p:cNvPr>
          <p:cNvSpPr>
            <a:spLocks noGrp="1"/>
          </p:cNvSpPr>
          <p:nvPr>
            <p:ph type="body" sz="quarter" idx="28" hasCustomPrompt="1"/>
          </p:nvPr>
        </p:nvSpPr>
        <p:spPr>
          <a:xfrm>
            <a:off x="968124" y="1903427"/>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1</a:t>
            </a:r>
          </a:p>
        </p:txBody>
      </p:sp>
      <p:sp>
        <p:nvSpPr>
          <p:cNvPr id="21" name="Text Placeholder 6">
            <a:extLst>
              <a:ext uri="{FF2B5EF4-FFF2-40B4-BE49-F238E27FC236}">
                <a16:creationId xmlns:a16="http://schemas.microsoft.com/office/drawing/2014/main" id="{669C6184-50BF-AD4C-AAF5-255E1CC907CB}"/>
              </a:ext>
            </a:extLst>
          </p:cNvPr>
          <p:cNvSpPr>
            <a:spLocks noGrp="1"/>
          </p:cNvSpPr>
          <p:nvPr>
            <p:ph type="body" sz="quarter" idx="48" hasCustomPrompt="1"/>
          </p:nvPr>
        </p:nvSpPr>
        <p:spPr>
          <a:xfrm>
            <a:off x="6470567" y="1903427"/>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2</a:t>
            </a:r>
          </a:p>
        </p:txBody>
      </p:sp>
      <p:sp>
        <p:nvSpPr>
          <p:cNvPr id="65" name="Text Placeholder 6">
            <a:extLst>
              <a:ext uri="{FF2B5EF4-FFF2-40B4-BE49-F238E27FC236}">
                <a16:creationId xmlns:a16="http://schemas.microsoft.com/office/drawing/2014/main" id="{E8D1E161-076C-FD4B-9E9C-07B442667B01}"/>
              </a:ext>
            </a:extLst>
          </p:cNvPr>
          <p:cNvSpPr>
            <a:spLocks noGrp="1"/>
          </p:cNvSpPr>
          <p:nvPr>
            <p:ph type="body" sz="quarter" idx="56" hasCustomPrompt="1"/>
          </p:nvPr>
        </p:nvSpPr>
        <p:spPr>
          <a:xfrm>
            <a:off x="968124" y="4180690"/>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3</a:t>
            </a:r>
          </a:p>
        </p:txBody>
      </p:sp>
      <p:sp>
        <p:nvSpPr>
          <p:cNvPr id="67" name="Text Placeholder 6">
            <a:extLst>
              <a:ext uri="{FF2B5EF4-FFF2-40B4-BE49-F238E27FC236}">
                <a16:creationId xmlns:a16="http://schemas.microsoft.com/office/drawing/2014/main" id="{096C2EBC-D94F-1244-BFF5-6C1E9AD4C14A}"/>
              </a:ext>
            </a:extLst>
          </p:cNvPr>
          <p:cNvSpPr>
            <a:spLocks noGrp="1"/>
          </p:cNvSpPr>
          <p:nvPr>
            <p:ph type="body" sz="quarter" idx="57" hasCustomPrompt="1"/>
          </p:nvPr>
        </p:nvSpPr>
        <p:spPr>
          <a:xfrm>
            <a:off x="6470567" y="4180690"/>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4</a:t>
            </a:r>
          </a:p>
        </p:txBody>
      </p:sp>
      <p:sp>
        <p:nvSpPr>
          <p:cNvPr id="25" name="Text Placeholder 3">
            <a:extLst>
              <a:ext uri="{FF2B5EF4-FFF2-40B4-BE49-F238E27FC236}">
                <a16:creationId xmlns:a16="http://schemas.microsoft.com/office/drawing/2014/main" id="{100F3885-4A81-7F4D-9F93-B66CA9F0DC0E}"/>
              </a:ext>
            </a:extLst>
          </p:cNvPr>
          <p:cNvSpPr>
            <a:spLocks noGrp="1"/>
          </p:cNvSpPr>
          <p:nvPr>
            <p:ph type="body" sz="quarter" idx="35"/>
          </p:nvPr>
        </p:nvSpPr>
        <p:spPr>
          <a:xfrm>
            <a:off x="2090035" y="2142505"/>
            <a:ext cx="3744211" cy="110710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6" name="Text Placeholder 3">
            <a:extLst>
              <a:ext uri="{FF2B5EF4-FFF2-40B4-BE49-F238E27FC236}">
                <a16:creationId xmlns:a16="http://schemas.microsoft.com/office/drawing/2014/main" id="{31BA5CE0-BB91-EC46-BC60-D50B23F972F0}"/>
              </a:ext>
            </a:extLst>
          </p:cNvPr>
          <p:cNvSpPr>
            <a:spLocks noGrp="1"/>
          </p:cNvSpPr>
          <p:nvPr>
            <p:ph type="body" sz="quarter" idx="71"/>
          </p:nvPr>
        </p:nvSpPr>
        <p:spPr>
          <a:xfrm>
            <a:off x="7592478" y="2142505"/>
            <a:ext cx="3744211" cy="110710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7" name="Text Placeholder 3">
            <a:extLst>
              <a:ext uri="{FF2B5EF4-FFF2-40B4-BE49-F238E27FC236}">
                <a16:creationId xmlns:a16="http://schemas.microsoft.com/office/drawing/2014/main" id="{E0D61C35-C6EC-ED47-94F3-B2ACBAA418A4}"/>
              </a:ext>
            </a:extLst>
          </p:cNvPr>
          <p:cNvSpPr>
            <a:spLocks noGrp="1"/>
          </p:cNvSpPr>
          <p:nvPr>
            <p:ph type="body" sz="quarter" idx="72"/>
          </p:nvPr>
        </p:nvSpPr>
        <p:spPr>
          <a:xfrm>
            <a:off x="2090035" y="4355755"/>
            <a:ext cx="3744211" cy="110710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8" name="Text Placeholder 3">
            <a:extLst>
              <a:ext uri="{FF2B5EF4-FFF2-40B4-BE49-F238E27FC236}">
                <a16:creationId xmlns:a16="http://schemas.microsoft.com/office/drawing/2014/main" id="{0562611C-D2B5-6B4B-AD6B-DD7A84CA0506}"/>
              </a:ext>
            </a:extLst>
          </p:cNvPr>
          <p:cNvSpPr>
            <a:spLocks noGrp="1"/>
          </p:cNvSpPr>
          <p:nvPr>
            <p:ph type="body" sz="quarter" idx="73"/>
          </p:nvPr>
        </p:nvSpPr>
        <p:spPr>
          <a:xfrm>
            <a:off x="7592477" y="4355755"/>
            <a:ext cx="3744211" cy="110710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3" name="Title 2">
            <a:extLst>
              <a:ext uri="{FF2B5EF4-FFF2-40B4-BE49-F238E27FC236}">
                <a16:creationId xmlns:a16="http://schemas.microsoft.com/office/drawing/2014/main" id="{FB1D126C-3341-3048-8CDA-44103EAE6136}"/>
              </a:ext>
            </a:extLst>
          </p:cNvPr>
          <p:cNvSpPr>
            <a:spLocks noGrp="1"/>
          </p:cNvSpPr>
          <p:nvPr>
            <p:ph type="title"/>
          </p:nvPr>
        </p:nvSpPr>
        <p:spPr>
          <a:xfrm>
            <a:off x="838200" y="196726"/>
            <a:ext cx="10515600" cy="842774"/>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8" name="Text Placeholder 3">
            <a:extLst>
              <a:ext uri="{FF2B5EF4-FFF2-40B4-BE49-F238E27FC236}">
                <a16:creationId xmlns:a16="http://schemas.microsoft.com/office/drawing/2014/main" id="{806303E3-33A1-6E4F-93E9-12FD4B436557}"/>
              </a:ext>
            </a:extLst>
          </p:cNvPr>
          <p:cNvSpPr>
            <a:spLocks noGrp="1"/>
          </p:cNvSpPr>
          <p:nvPr>
            <p:ph type="body" sz="quarter" idx="74" hasCustomPrompt="1"/>
          </p:nvPr>
        </p:nvSpPr>
        <p:spPr>
          <a:xfrm>
            <a:off x="2090738" y="1582738"/>
            <a:ext cx="3743325" cy="387350"/>
          </a:xfrm>
        </p:spPr>
        <p:txBody>
          <a:bodyPr>
            <a:normAutofit/>
          </a:bodyPr>
          <a:lstStyle>
            <a:lvl1pPr marL="0" indent="0">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22" name="Text Placeholder 3">
            <a:extLst>
              <a:ext uri="{FF2B5EF4-FFF2-40B4-BE49-F238E27FC236}">
                <a16:creationId xmlns:a16="http://schemas.microsoft.com/office/drawing/2014/main" id="{E581304E-C749-424B-A440-7B699496ADAE}"/>
              </a:ext>
            </a:extLst>
          </p:cNvPr>
          <p:cNvSpPr>
            <a:spLocks noGrp="1"/>
          </p:cNvSpPr>
          <p:nvPr>
            <p:ph type="body" sz="quarter" idx="75" hasCustomPrompt="1"/>
          </p:nvPr>
        </p:nvSpPr>
        <p:spPr>
          <a:xfrm>
            <a:off x="7589664" y="1582738"/>
            <a:ext cx="3743325" cy="387350"/>
          </a:xfrm>
        </p:spPr>
        <p:txBody>
          <a:bodyPr>
            <a:normAutofit/>
          </a:bodyPr>
          <a:lstStyle>
            <a:lvl1pPr marL="0" indent="0">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24" name="Text Placeholder 3">
            <a:extLst>
              <a:ext uri="{FF2B5EF4-FFF2-40B4-BE49-F238E27FC236}">
                <a16:creationId xmlns:a16="http://schemas.microsoft.com/office/drawing/2014/main" id="{0829BE60-155A-6D45-8782-4AB6FE5091FD}"/>
              </a:ext>
            </a:extLst>
          </p:cNvPr>
          <p:cNvSpPr>
            <a:spLocks noGrp="1"/>
          </p:cNvSpPr>
          <p:nvPr>
            <p:ph type="body" sz="quarter" idx="76" hasCustomPrompt="1"/>
          </p:nvPr>
        </p:nvSpPr>
        <p:spPr>
          <a:xfrm>
            <a:off x="7589664" y="3824897"/>
            <a:ext cx="3743325" cy="387350"/>
          </a:xfrm>
        </p:spPr>
        <p:txBody>
          <a:bodyPr>
            <a:normAutofit/>
          </a:bodyPr>
          <a:lstStyle>
            <a:lvl1pPr marL="0" indent="0">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30" name="Text Placeholder 3">
            <a:extLst>
              <a:ext uri="{FF2B5EF4-FFF2-40B4-BE49-F238E27FC236}">
                <a16:creationId xmlns:a16="http://schemas.microsoft.com/office/drawing/2014/main" id="{415F6546-3CAA-794D-BC07-82A854A0AB79}"/>
              </a:ext>
            </a:extLst>
          </p:cNvPr>
          <p:cNvSpPr>
            <a:spLocks noGrp="1"/>
          </p:cNvSpPr>
          <p:nvPr>
            <p:ph type="body" sz="quarter" idx="77" hasCustomPrompt="1"/>
          </p:nvPr>
        </p:nvSpPr>
        <p:spPr>
          <a:xfrm>
            <a:off x="2078212" y="3824897"/>
            <a:ext cx="3743325" cy="387350"/>
          </a:xfrm>
        </p:spPr>
        <p:txBody>
          <a:bodyPr>
            <a:normAutofit/>
          </a:bodyPr>
          <a:lstStyle>
            <a:lvl1pPr marL="0" indent="0">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15" name="TextBox 14">
            <a:extLst>
              <a:ext uri="{FF2B5EF4-FFF2-40B4-BE49-F238E27FC236}">
                <a16:creationId xmlns:a16="http://schemas.microsoft.com/office/drawing/2014/main" id="{A18B1206-05B7-7E42-B9D0-5F807A595853}"/>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873064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459" userDrawn="1">
          <p15:clr>
            <a:srgbClr val="FBAE40"/>
          </p15:clr>
        </p15:guide>
        <p15:guide id="4" pos="715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Numbers">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71FBBD6F-2BA6-7341-A8F5-B6F933A2BDB5}"/>
              </a:ext>
            </a:extLst>
          </p:cNvPr>
          <p:cNvSpPr>
            <a:spLocks noGrp="1"/>
          </p:cNvSpPr>
          <p:nvPr>
            <p:ph type="body" sz="quarter" idx="28" hasCustomPrompt="1"/>
          </p:nvPr>
        </p:nvSpPr>
        <p:spPr>
          <a:xfrm>
            <a:off x="2023678" y="2413783"/>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1</a:t>
            </a:r>
          </a:p>
        </p:txBody>
      </p:sp>
      <p:sp>
        <p:nvSpPr>
          <p:cNvPr id="14" name="Text Placeholder 6">
            <a:extLst>
              <a:ext uri="{FF2B5EF4-FFF2-40B4-BE49-F238E27FC236}">
                <a16:creationId xmlns:a16="http://schemas.microsoft.com/office/drawing/2014/main" id="{B8C45056-3497-AC48-8572-22BD941040B2}"/>
              </a:ext>
            </a:extLst>
          </p:cNvPr>
          <p:cNvSpPr>
            <a:spLocks noGrp="1"/>
          </p:cNvSpPr>
          <p:nvPr>
            <p:ph type="body" sz="quarter" idx="68" hasCustomPrompt="1"/>
          </p:nvPr>
        </p:nvSpPr>
        <p:spPr>
          <a:xfrm>
            <a:off x="5721452" y="2413783"/>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2</a:t>
            </a:r>
          </a:p>
        </p:txBody>
      </p:sp>
      <p:sp>
        <p:nvSpPr>
          <p:cNvPr id="16" name="Text Placeholder 6">
            <a:extLst>
              <a:ext uri="{FF2B5EF4-FFF2-40B4-BE49-F238E27FC236}">
                <a16:creationId xmlns:a16="http://schemas.microsoft.com/office/drawing/2014/main" id="{3F193371-483B-FF4F-BAB7-3D69F5F2E138}"/>
              </a:ext>
            </a:extLst>
          </p:cNvPr>
          <p:cNvSpPr>
            <a:spLocks noGrp="1"/>
          </p:cNvSpPr>
          <p:nvPr>
            <p:ph type="body" sz="quarter" idx="66" hasCustomPrompt="1"/>
          </p:nvPr>
        </p:nvSpPr>
        <p:spPr>
          <a:xfrm>
            <a:off x="9419227" y="2413783"/>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3</a:t>
            </a:r>
          </a:p>
        </p:txBody>
      </p:sp>
      <p:sp>
        <p:nvSpPr>
          <p:cNvPr id="2" name="Title 1">
            <a:extLst>
              <a:ext uri="{FF2B5EF4-FFF2-40B4-BE49-F238E27FC236}">
                <a16:creationId xmlns:a16="http://schemas.microsoft.com/office/drawing/2014/main" id="{FFD6F7EA-91D7-E342-85C9-2B7F454B4E65}"/>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1" name="Text Placeholder 3">
            <a:extLst>
              <a:ext uri="{FF2B5EF4-FFF2-40B4-BE49-F238E27FC236}">
                <a16:creationId xmlns:a16="http://schemas.microsoft.com/office/drawing/2014/main" id="{5FB354ED-7627-7D42-91F3-7F2ECE3F2C22}"/>
              </a:ext>
            </a:extLst>
          </p:cNvPr>
          <p:cNvSpPr>
            <a:spLocks noGrp="1"/>
          </p:cNvSpPr>
          <p:nvPr>
            <p:ph type="body" sz="quarter" idx="71"/>
          </p:nvPr>
        </p:nvSpPr>
        <p:spPr>
          <a:xfrm>
            <a:off x="704850" y="3533775"/>
            <a:ext cx="3362325" cy="1217613"/>
          </a:xfrm>
        </p:spPr>
        <p:txBody>
          <a:bodyPr>
            <a:normAutofit/>
          </a:bodyPr>
          <a:lstStyle>
            <a:lvl1pPr marL="0" indent="0" algn="ctr">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spc="-20" baseline="0">
                <a:solidFill>
                  <a:srgbClr val="8E9091"/>
                </a:solidFill>
              </a:defRPr>
            </a:lvl2pPr>
            <a:lvl3pPr marL="891000" indent="0">
              <a:lnSpc>
                <a:spcPts val="3400"/>
              </a:lnSpc>
              <a:buNone/>
              <a:defRPr sz="2400" spc="-20" baseline="0">
                <a:solidFill>
                  <a:srgbClr val="8E9091"/>
                </a:solidFill>
              </a:defRPr>
            </a:lvl3pPr>
            <a:lvl4pPr marL="1348200" indent="0">
              <a:lnSpc>
                <a:spcPts val="3400"/>
              </a:lnSpc>
              <a:buNone/>
              <a:defRPr sz="2400" spc="-20" baseline="0">
                <a:solidFill>
                  <a:srgbClr val="8E9091"/>
                </a:solidFill>
              </a:defRPr>
            </a:lvl4pPr>
            <a:lvl5pPr marL="1805400" indent="0">
              <a:lnSpc>
                <a:spcPts val="3400"/>
              </a:lnSpc>
              <a:buNone/>
              <a:defRPr sz="2400" spc="-20" baseline="0">
                <a:solidFill>
                  <a:srgbClr val="8E9091"/>
                </a:solidFill>
              </a:defRPr>
            </a:lvl5pPr>
          </a:lstStyle>
          <a:p>
            <a:pPr lvl="0"/>
            <a:r>
              <a:rPr lang="en-GB"/>
              <a:t>Click to edit Master text styles</a:t>
            </a:r>
          </a:p>
        </p:txBody>
      </p:sp>
      <p:sp>
        <p:nvSpPr>
          <p:cNvPr id="13" name="Text Placeholder 3">
            <a:extLst>
              <a:ext uri="{FF2B5EF4-FFF2-40B4-BE49-F238E27FC236}">
                <a16:creationId xmlns:a16="http://schemas.microsoft.com/office/drawing/2014/main" id="{7E9339E5-B38E-4741-BBD1-38B839322882}"/>
              </a:ext>
            </a:extLst>
          </p:cNvPr>
          <p:cNvSpPr>
            <a:spLocks noGrp="1"/>
          </p:cNvSpPr>
          <p:nvPr>
            <p:ph type="body" sz="quarter" idx="72"/>
          </p:nvPr>
        </p:nvSpPr>
        <p:spPr>
          <a:xfrm>
            <a:off x="4450132" y="3533775"/>
            <a:ext cx="3362325" cy="1217613"/>
          </a:xfrm>
        </p:spPr>
        <p:txBody>
          <a:bodyPr>
            <a:normAutofit/>
          </a:bodyPr>
          <a:lstStyle>
            <a:lvl1pPr marL="0" indent="0" algn="ctr">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spc="-20" baseline="0">
                <a:solidFill>
                  <a:srgbClr val="8E9091"/>
                </a:solidFill>
              </a:defRPr>
            </a:lvl2pPr>
            <a:lvl3pPr marL="891000" indent="0">
              <a:lnSpc>
                <a:spcPts val="3400"/>
              </a:lnSpc>
              <a:buNone/>
              <a:defRPr sz="2400" spc="-20" baseline="0">
                <a:solidFill>
                  <a:srgbClr val="8E9091"/>
                </a:solidFill>
              </a:defRPr>
            </a:lvl3pPr>
            <a:lvl4pPr marL="1348200" indent="0">
              <a:lnSpc>
                <a:spcPts val="3400"/>
              </a:lnSpc>
              <a:buNone/>
              <a:defRPr sz="2400" spc="-20" baseline="0">
                <a:solidFill>
                  <a:srgbClr val="8E9091"/>
                </a:solidFill>
              </a:defRPr>
            </a:lvl4pPr>
            <a:lvl5pPr marL="1805400" indent="0">
              <a:lnSpc>
                <a:spcPts val="3400"/>
              </a:lnSpc>
              <a:buNone/>
              <a:defRPr sz="2400" spc="-20" baseline="0">
                <a:solidFill>
                  <a:srgbClr val="8E9091"/>
                </a:solidFill>
              </a:defRPr>
            </a:lvl5pPr>
          </a:lstStyle>
          <a:p>
            <a:pPr lvl="0"/>
            <a:r>
              <a:rPr lang="en-GB"/>
              <a:t>Click to edit Master text styles</a:t>
            </a:r>
          </a:p>
        </p:txBody>
      </p:sp>
      <p:sp>
        <p:nvSpPr>
          <p:cNvPr id="17" name="Text Placeholder 3">
            <a:extLst>
              <a:ext uri="{FF2B5EF4-FFF2-40B4-BE49-F238E27FC236}">
                <a16:creationId xmlns:a16="http://schemas.microsoft.com/office/drawing/2014/main" id="{DF17B467-CE27-B744-9929-0949F4F0F128}"/>
              </a:ext>
            </a:extLst>
          </p:cNvPr>
          <p:cNvSpPr>
            <a:spLocks noGrp="1"/>
          </p:cNvSpPr>
          <p:nvPr>
            <p:ph type="body" sz="quarter" idx="73"/>
          </p:nvPr>
        </p:nvSpPr>
        <p:spPr>
          <a:xfrm>
            <a:off x="8157836" y="3533775"/>
            <a:ext cx="3362325" cy="1217613"/>
          </a:xfrm>
        </p:spPr>
        <p:txBody>
          <a:bodyPr>
            <a:normAutofit/>
          </a:bodyPr>
          <a:lstStyle>
            <a:lvl1pPr marL="0" indent="0" algn="ctr">
              <a:lnSpc>
                <a:spcPts val="34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400" spc="-20" baseline="0">
                <a:solidFill>
                  <a:srgbClr val="8E9091"/>
                </a:solidFill>
              </a:defRPr>
            </a:lvl2pPr>
            <a:lvl3pPr marL="891000" indent="0">
              <a:lnSpc>
                <a:spcPts val="3400"/>
              </a:lnSpc>
              <a:buNone/>
              <a:defRPr sz="2400" spc="-20" baseline="0">
                <a:solidFill>
                  <a:srgbClr val="8E9091"/>
                </a:solidFill>
              </a:defRPr>
            </a:lvl3pPr>
            <a:lvl4pPr marL="1348200" indent="0">
              <a:lnSpc>
                <a:spcPts val="3400"/>
              </a:lnSpc>
              <a:buNone/>
              <a:defRPr sz="2400" spc="-20" baseline="0">
                <a:solidFill>
                  <a:srgbClr val="8E9091"/>
                </a:solidFill>
              </a:defRPr>
            </a:lvl4pPr>
            <a:lvl5pPr marL="1805400" indent="0">
              <a:lnSpc>
                <a:spcPts val="3400"/>
              </a:lnSpc>
              <a:buNone/>
              <a:defRPr sz="2400" spc="-20" baseline="0">
                <a:solidFill>
                  <a:srgbClr val="8E9091"/>
                </a:solidFill>
              </a:defRPr>
            </a:lvl5pPr>
          </a:lstStyle>
          <a:p>
            <a:pPr lvl="0"/>
            <a:r>
              <a:rPr lang="en-GB"/>
              <a:t>Click to edit Master text styles</a:t>
            </a:r>
          </a:p>
        </p:txBody>
      </p:sp>
      <p:sp>
        <p:nvSpPr>
          <p:cNvPr id="10" name="TextBox 9">
            <a:extLst>
              <a:ext uri="{FF2B5EF4-FFF2-40B4-BE49-F238E27FC236}">
                <a16:creationId xmlns:a16="http://schemas.microsoft.com/office/drawing/2014/main" id="{5B496073-69B7-3045-905B-BFF81B26504E}"/>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475831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userDrawn="1">
          <p15:clr>
            <a:srgbClr val="FBAE40"/>
          </p15:clr>
        </p15:guide>
        <p15:guide id="3" orient="horz" pos="459" userDrawn="1">
          <p15:clr>
            <a:srgbClr val="FBAE40"/>
          </p15:clr>
        </p15:guide>
        <p15:guide id="4" pos="2320">
          <p15:clr>
            <a:srgbClr val="FBAE40"/>
          </p15:clr>
        </p15:guide>
        <p15:guide id="5" pos="7106" userDrawn="1">
          <p15:clr>
            <a:srgbClr val="FBAE40"/>
          </p15:clr>
        </p15:guide>
        <p15:guide id="6" pos="4747">
          <p15:clr>
            <a:srgbClr val="FBAE40"/>
          </p15:clr>
        </p15:guide>
        <p15:guide id="7" pos="5450">
          <p15:clr>
            <a:srgbClr val="FBAE40"/>
          </p15:clr>
        </p15:guide>
        <p15:guide id="8" pos="302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Numbers + body - centered">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71FBBD6F-2BA6-7341-A8F5-B6F933A2BDB5}"/>
              </a:ext>
            </a:extLst>
          </p:cNvPr>
          <p:cNvSpPr>
            <a:spLocks noGrp="1"/>
          </p:cNvSpPr>
          <p:nvPr>
            <p:ph type="body" sz="quarter" idx="28" hasCustomPrompt="1"/>
          </p:nvPr>
        </p:nvSpPr>
        <p:spPr>
          <a:xfrm>
            <a:off x="1954467" y="1874263"/>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1</a:t>
            </a:r>
          </a:p>
        </p:txBody>
      </p:sp>
      <p:sp>
        <p:nvSpPr>
          <p:cNvPr id="14" name="Text Placeholder 6">
            <a:extLst>
              <a:ext uri="{FF2B5EF4-FFF2-40B4-BE49-F238E27FC236}">
                <a16:creationId xmlns:a16="http://schemas.microsoft.com/office/drawing/2014/main" id="{B8C45056-3497-AC48-8572-22BD941040B2}"/>
              </a:ext>
            </a:extLst>
          </p:cNvPr>
          <p:cNvSpPr>
            <a:spLocks noGrp="1"/>
          </p:cNvSpPr>
          <p:nvPr>
            <p:ph type="body" sz="quarter" idx="68" hasCustomPrompt="1"/>
          </p:nvPr>
        </p:nvSpPr>
        <p:spPr>
          <a:xfrm>
            <a:off x="5652241" y="1874263"/>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2</a:t>
            </a:r>
          </a:p>
        </p:txBody>
      </p:sp>
      <p:sp>
        <p:nvSpPr>
          <p:cNvPr id="16" name="Text Placeholder 6">
            <a:extLst>
              <a:ext uri="{FF2B5EF4-FFF2-40B4-BE49-F238E27FC236}">
                <a16:creationId xmlns:a16="http://schemas.microsoft.com/office/drawing/2014/main" id="{3F193371-483B-FF4F-BAB7-3D69F5F2E138}"/>
              </a:ext>
            </a:extLst>
          </p:cNvPr>
          <p:cNvSpPr>
            <a:spLocks noGrp="1"/>
          </p:cNvSpPr>
          <p:nvPr>
            <p:ph type="body" sz="quarter" idx="66" hasCustomPrompt="1"/>
          </p:nvPr>
        </p:nvSpPr>
        <p:spPr>
          <a:xfrm>
            <a:off x="9350017" y="1842597"/>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3</a:t>
            </a:r>
          </a:p>
        </p:txBody>
      </p:sp>
      <p:sp>
        <p:nvSpPr>
          <p:cNvPr id="13" name="Text Placeholder 3">
            <a:extLst>
              <a:ext uri="{FF2B5EF4-FFF2-40B4-BE49-F238E27FC236}">
                <a16:creationId xmlns:a16="http://schemas.microsoft.com/office/drawing/2014/main" id="{A7EB8E61-D03A-6D4F-8D3B-F9F66A085336}"/>
              </a:ext>
            </a:extLst>
          </p:cNvPr>
          <p:cNvSpPr>
            <a:spLocks noGrp="1"/>
          </p:cNvSpPr>
          <p:nvPr>
            <p:ph type="body" sz="quarter" idx="36"/>
          </p:nvPr>
        </p:nvSpPr>
        <p:spPr>
          <a:xfrm>
            <a:off x="705206" y="3567430"/>
            <a:ext cx="3362285" cy="2273300"/>
          </a:xfrm>
        </p:spPr>
        <p:txBody>
          <a:bodyPr>
            <a:normAutofit/>
          </a:bodyPr>
          <a:lstStyle>
            <a:lvl1pPr marL="0" indent="0" algn="ctr">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9" name="Text Placeholder 3">
            <a:extLst>
              <a:ext uri="{FF2B5EF4-FFF2-40B4-BE49-F238E27FC236}">
                <a16:creationId xmlns:a16="http://schemas.microsoft.com/office/drawing/2014/main" id="{54A8C1B9-6916-214C-BBDD-D65F899397AF}"/>
              </a:ext>
            </a:extLst>
          </p:cNvPr>
          <p:cNvSpPr>
            <a:spLocks noGrp="1"/>
          </p:cNvSpPr>
          <p:nvPr>
            <p:ph type="body" sz="quarter" idx="70"/>
          </p:nvPr>
        </p:nvSpPr>
        <p:spPr>
          <a:xfrm>
            <a:off x="4437717" y="3567430"/>
            <a:ext cx="3362284" cy="2273300"/>
          </a:xfrm>
        </p:spPr>
        <p:txBody>
          <a:bodyPr>
            <a:normAutofit/>
          </a:bodyPr>
          <a:lstStyle>
            <a:lvl1pPr marL="0" indent="0" algn="ctr">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3" name="Text Placeholder 3">
            <a:extLst>
              <a:ext uri="{FF2B5EF4-FFF2-40B4-BE49-F238E27FC236}">
                <a16:creationId xmlns:a16="http://schemas.microsoft.com/office/drawing/2014/main" id="{83FC8E99-6400-C446-B700-4FB7FF79A08E}"/>
              </a:ext>
            </a:extLst>
          </p:cNvPr>
          <p:cNvSpPr>
            <a:spLocks noGrp="1"/>
          </p:cNvSpPr>
          <p:nvPr>
            <p:ph type="body" sz="quarter" idx="72"/>
          </p:nvPr>
        </p:nvSpPr>
        <p:spPr>
          <a:xfrm>
            <a:off x="8165879" y="3567430"/>
            <a:ext cx="3362283" cy="2273300"/>
          </a:xfrm>
        </p:spPr>
        <p:txBody>
          <a:bodyPr>
            <a:normAutofit/>
          </a:bodyPr>
          <a:lstStyle>
            <a:lvl1pPr marL="0" indent="0" algn="ctr">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 name="Title 1">
            <a:extLst>
              <a:ext uri="{FF2B5EF4-FFF2-40B4-BE49-F238E27FC236}">
                <a16:creationId xmlns:a16="http://schemas.microsoft.com/office/drawing/2014/main" id="{669CA2EE-FF50-7B42-88B7-40CA0844F7C5}"/>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5" name="Text Placeholder 3">
            <a:extLst>
              <a:ext uri="{FF2B5EF4-FFF2-40B4-BE49-F238E27FC236}">
                <a16:creationId xmlns:a16="http://schemas.microsoft.com/office/drawing/2014/main" id="{27A76D90-D005-0D4A-B28A-D00AB6FB50A3}"/>
              </a:ext>
            </a:extLst>
          </p:cNvPr>
          <p:cNvSpPr>
            <a:spLocks noGrp="1"/>
          </p:cNvSpPr>
          <p:nvPr>
            <p:ph type="body" sz="quarter" idx="73" hasCustomPrompt="1"/>
          </p:nvPr>
        </p:nvSpPr>
        <p:spPr>
          <a:xfrm>
            <a:off x="704850" y="2944813"/>
            <a:ext cx="3362325" cy="387350"/>
          </a:xfrm>
        </p:spPr>
        <p:txBody>
          <a:bodyPr>
            <a:normAutofit/>
          </a:bodyPr>
          <a:lstStyle>
            <a:lvl1pPr marL="0" indent="0" algn="ctr">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21" name="Text Placeholder 3">
            <a:extLst>
              <a:ext uri="{FF2B5EF4-FFF2-40B4-BE49-F238E27FC236}">
                <a16:creationId xmlns:a16="http://schemas.microsoft.com/office/drawing/2014/main" id="{C0DE97FE-9180-E040-B709-58625E3D6860}"/>
              </a:ext>
            </a:extLst>
          </p:cNvPr>
          <p:cNvSpPr>
            <a:spLocks noGrp="1"/>
          </p:cNvSpPr>
          <p:nvPr>
            <p:ph type="body" sz="quarter" idx="74" hasCustomPrompt="1"/>
          </p:nvPr>
        </p:nvSpPr>
        <p:spPr>
          <a:xfrm>
            <a:off x="4437606" y="2944813"/>
            <a:ext cx="3362325" cy="387350"/>
          </a:xfrm>
        </p:spPr>
        <p:txBody>
          <a:bodyPr>
            <a:normAutofit/>
          </a:bodyPr>
          <a:lstStyle>
            <a:lvl1pPr marL="0" indent="0" algn="ctr">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25" name="Text Placeholder 3">
            <a:extLst>
              <a:ext uri="{FF2B5EF4-FFF2-40B4-BE49-F238E27FC236}">
                <a16:creationId xmlns:a16="http://schemas.microsoft.com/office/drawing/2014/main" id="{2358DC0C-D866-D549-8D4E-A857C4F08046}"/>
              </a:ext>
            </a:extLst>
          </p:cNvPr>
          <p:cNvSpPr>
            <a:spLocks noGrp="1"/>
          </p:cNvSpPr>
          <p:nvPr>
            <p:ph type="body" sz="quarter" idx="75" hasCustomPrompt="1"/>
          </p:nvPr>
        </p:nvSpPr>
        <p:spPr>
          <a:xfrm>
            <a:off x="8157836" y="2944813"/>
            <a:ext cx="3362325" cy="387350"/>
          </a:xfrm>
        </p:spPr>
        <p:txBody>
          <a:bodyPr>
            <a:normAutofit/>
          </a:bodyPr>
          <a:lstStyle>
            <a:lvl1pPr marL="0" indent="0" algn="ctr">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12" name="TextBox 11">
            <a:extLst>
              <a:ext uri="{FF2B5EF4-FFF2-40B4-BE49-F238E27FC236}">
                <a16:creationId xmlns:a16="http://schemas.microsoft.com/office/drawing/2014/main" id="{1B7F387F-F178-A743-B8A5-172B4D42CBA5}"/>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293583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935">
          <p15:clr>
            <a:srgbClr val="FBAE40"/>
          </p15:clr>
        </p15:guide>
        <p15:guide id="4" pos="2366" userDrawn="1">
          <p15:clr>
            <a:srgbClr val="FBAE40"/>
          </p15:clr>
        </p15:guide>
        <p15:guide id="5" pos="7106">
          <p15:clr>
            <a:srgbClr val="FBAE40"/>
          </p15:clr>
        </p15:guide>
        <p15:guide id="6" pos="4747">
          <p15:clr>
            <a:srgbClr val="FBAE40"/>
          </p15:clr>
        </p15:guide>
        <p15:guide id="7" pos="5450">
          <p15:clr>
            <a:srgbClr val="FBAE40"/>
          </p15:clr>
        </p15:guide>
        <p15:guide id="8" pos="302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with-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7216-7A16-0A46-8A7C-D513F45FDE5A}"/>
              </a:ext>
            </a:extLst>
          </p:cNvPr>
          <p:cNvSpPr>
            <a:spLocks noGrp="1"/>
          </p:cNvSpPr>
          <p:nvPr>
            <p:ph type="title"/>
          </p:nvPr>
        </p:nvSpPr>
        <p:spPr/>
        <p:txBody>
          <a:bodyPr/>
          <a:lstStyle>
            <a:lvl1pPr>
              <a:lnSpc>
                <a:spcPct val="120000"/>
              </a:lnSpc>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6" name="Text Placeholder 6">
            <a:extLst>
              <a:ext uri="{FF2B5EF4-FFF2-40B4-BE49-F238E27FC236}">
                <a16:creationId xmlns:a16="http://schemas.microsoft.com/office/drawing/2014/main" id="{0EEF17B3-37C1-9D4B-AE1A-5209B1378DB0}"/>
              </a:ext>
            </a:extLst>
          </p:cNvPr>
          <p:cNvSpPr>
            <a:spLocks noGrp="1"/>
          </p:cNvSpPr>
          <p:nvPr>
            <p:ph type="body" sz="quarter" idx="10"/>
          </p:nvPr>
        </p:nvSpPr>
        <p:spPr>
          <a:xfrm>
            <a:off x="838200" y="1828799"/>
            <a:ext cx="10785475" cy="3794509"/>
          </a:xfrm>
        </p:spPr>
        <p:txBody>
          <a:bodyPr/>
          <a:lstStyle>
            <a:lvl1pPr>
              <a:lnSpc>
                <a:spcPct val="120000"/>
              </a:lnSpc>
              <a:defRPr>
                <a:latin typeface="Verdana" panose="020B0604030504040204" pitchFamily="34" charset="0"/>
                <a:ea typeface="Verdana" panose="020B0604030504040204" pitchFamily="34" charset="0"/>
                <a:cs typeface="Verdana" panose="020B0604030504040204" pitchFamily="34" charset="0"/>
              </a:defRPr>
            </a:lvl1pPr>
            <a:lvl2pPr>
              <a:lnSpc>
                <a:spcPct val="120000"/>
              </a:lnSpc>
              <a:defRPr>
                <a:latin typeface="Verdana" panose="020B0604030504040204" pitchFamily="34" charset="0"/>
                <a:ea typeface="Verdana" panose="020B0604030504040204" pitchFamily="34" charset="0"/>
                <a:cs typeface="Verdana" panose="020B0604030504040204" pitchFamily="34" charset="0"/>
              </a:defRPr>
            </a:lvl2pPr>
            <a:lvl3pPr>
              <a:lnSpc>
                <a:spcPct val="120000"/>
              </a:lnSpc>
              <a:defRPr>
                <a:latin typeface="Verdana" panose="020B0604030504040204" pitchFamily="34" charset="0"/>
                <a:ea typeface="Verdana" panose="020B0604030504040204" pitchFamily="34" charset="0"/>
                <a:cs typeface="Verdana" panose="020B0604030504040204" pitchFamily="34" charset="0"/>
              </a:defRPr>
            </a:lvl3pPr>
            <a:lvl4pPr>
              <a:lnSpc>
                <a:spcPct val="120000"/>
              </a:lnSpc>
              <a:defRPr>
                <a:latin typeface="Verdana" panose="020B0604030504040204" pitchFamily="34" charset="0"/>
                <a:ea typeface="Verdana" panose="020B0604030504040204" pitchFamily="34" charset="0"/>
                <a:cs typeface="Verdana" panose="020B0604030504040204" pitchFamily="34" charset="0"/>
              </a:defRPr>
            </a:lvl4pPr>
            <a:lvl5pPr>
              <a:lnSpc>
                <a:spcPct val="120000"/>
              </a:lnSpc>
              <a:defRPr>
                <a:latin typeface="Verdana" panose="020B0604030504040204" pitchFamily="34" charset="0"/>
                <a:ea typeface="Verdana" panose="020B0604030504040204" pitchFamily="34" charset="0"/>
                <a:cs typeface="Verdana" panose="020B060403050404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Box 4">
            <a:extLst>
              <a:ext uri="{FF2B5EF4-FFF2-40B4-BE49-F238E27FC236}">
                <a16:creationId xmlns:a16="http://schemas.microsoft.com/office/drawing/2014/main" id="{91E0D102-8536-D441-879E-788EB154C783}"/>
              </a:ext>
            </a:extLst>
          </p:cNvPr>
          <p:cNvSpPr txBox="1"/>
          <p:nvPr userDrawn="1"/>
        </p:nvSpPr>
        <p:spPr>
          <a:xfrm>
            <a:off x="5607050" y="6353593"/>
            <a:ext cx="977900" cy="224357"/>
          </a:xfrm>
          <a:prstGeom prst="rect">
            <a:avLst/>
          </a:prstGeom>
          <a:noFill/>
        </p:spPr>
        <p:txBody>
          <a:bodyPr wrap="square" rtlCol="0">
            <a:spAutoFit/>
          </a:bodyPr>
          <a:lstStyle/>
          <a:p>
            <a:pPr algn="ctr">
              <a:lnSpc>
                <a:spcPct val="120000"/>
              </a:lnSpc>
            </a:pP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lnSpc>
                  <a:spcPct val="120000"/>
                </a:lnSpc>
              </a:pP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10125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Numbers -2">
    <p:spTree>
      <p:nvGrpSpPr>
        <p:cNvPr id="1" name=""/>
        <p:cNvGrpSpPr/>
        <p:nvPr/>
      </p:nvGrpSpPr>
      <p:grpSpPr>
        <a:xfrm>
          <a:off x="0" y="0"/>
          <a:ext cx="0" cy="0"/>
          <a:chOff x="0" y="0"/>
          <a:chExt cx="0" cy="0"/>
        </a:xfrm>
      </p:grpSpPr>
      <p:sp>
        <p:nvSpPr>
          <p:cNvPr id="21" name="Text Placeholder 6">
            <a:extLst>
              <a:ext uri="{FF2B5EF4-FFF2-40B4-BE49-F238E27FC236}">
                <a16:creationId xmlns:a16="http://schemas.microsoft.com/office/drawing/2014/main" id="{21F38499-4BB3-254E-B2EF-295C941987D3}"/>
              </a:ext>
            </a:extLst>
          </p:cNvPr>
          <p:cNvSpPr>
            <a:spLocks noGrp="1"/>
          </p:cNvSpPr>
          <p:nvPr>
            <p:ph type="body" sz="quarter" idx="28" hasCustomPrompt="1"/>
          </p:nvPr>
        </p:nvSpPr>
        <p:spPr>
          <a:xfrm>
            <a:off x="934444" y="2508283"/>
            <a:ext cx="778735" cy="600164"/>
          </a:xfrm>
          <a:prstGeom prst="rect">
            <a:avLst/>
          </a:prstGeom>
        </p:spPr>
        <p:txBody>
          <a:bodyPr wrap="square"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1</a:t>
            </a:r>
          </a:p>
        </p:txBody>
      </p:sp>
      <p:sp>
        <p:nvSpPr>
          <p:cNvPr id="26" name="Text Placeholder 6">
            <a:extLst>
              <a:ext uri="{FF2B5EF4-FFF2-40B4-BE49-F238E27FC236}">
                <a16:creationId xmlns:a16="http://schemas.microsoft.com/office/drawing/2014/main" id="{ADFFADD1-82BB-5D4C-A1DD-321005BE35CD}"/>
              </a:ext>
            </a:extLst>
          </p:cNvPr>
          <p:cNvSpPr>
            <a:spLocks noGrp="1"/>
          </p:cNvSpPr>
          <p:nvPr>
            <p:ph type="body" sz="quarter" idx="70" hasCustomPrompt="1"/>
          </p:nvPr>
        </p:nvSpPr>
        <p:spPr>
          <a:xfrm>
            <a:off x="4777782" y="2508283"/>
            <a:ext cx="778735" cy="600164"/>
          </a:xfrm>
          <a:prstGeom prst="rect">
            <a:avLst/>
          </a:prstGeom>
        </p:spPr>
        <p:txBody>
          <a:bodyPr wrap="square"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2</a:t>
            </a:r>
          </a:p>
        </p:txBody>
      </p:sp>
      <p:sp>
        <p:nvSpPr>
          <p:cNvPr id="28" name="Text Placeholder 6">
            <a:extLst>
              <a:ext uri="{FF2B5EF4-FFF2-40B4-BE49-F238E27FC236}">
                <a16:creationId xmlns:a16="http://schemas.microsoft.com/office/drawing/2014/main" id="{D9EDD979-7CE6-6F4B-82BE-0F64B9741E07}"/>
              </a:ext>
            </a:extLst>
          </p:cNvPr>
          <p:cNvSpPr>
            <a:spLocks noGrp="1"/>
          </p:cNvSpPr>
          <p:nvPr>
            <p:ph type="body" sz="quarter" idx="71" hasCustomPrompt="1"/>
          </p:nvPr>
        </p:nvSpPr>
        <p:spPr>
          <a:xfrm>
            <a:off x="8621120" y="2508283"/>
            <a:ext cx="778735" cy="600164"/>
          </a:xfrm>
          <a:prstGeom prst="rect">
            <a:avLst/>
          </a:prstGeom>
        </p:spPr>
        <p:txBody>
          <a:bodyPr wrap="square"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3</a:t>
            </a:r>
          </a:p>
        </p:txBody>
      </p:sp>
      <p:sp>
        <p:nvSpPr>
          <p:cNvPr id="11" name="Text Placeholder 2">
            <a:extLst>
              <a:ext uri="{FF2B5EF4-FFF2-40B4-BE49-F238E27FC236}">
                <a16:creationId xmlns:a16="http://schemas.microsoft.com/office/drawing/2014/main" id="{09386288-E768-8A4B-9877-DBF058CADC0F}"/>
              </a:ext>
            </a:extLst>
          </p:cNvPr>
          <p:cNvSpPr>
            <a:spLocks noGrp="1"/>
          </p:cNvSpPr>
          <p:nvPr>
            <p:ph type="body" sz="quarter" idx="72"/>
          </p:nvPr>
        </p:nvSpPr>
        <p:spPr>
          <a:xfrm>
            <a:off x="817563" y="3609975"/>
            <a:ext cx="3192462" cy="1487488"/>
          </a:xfrm>
        </p:spPr>
        <p:txBody>
          <a:bodyPr>
            <a:normAutofit/>
          </a:bodyPr>
          <a:lstStyle>
            <a:lvl1pPr marL="0" indent="0">
              <a:lnSpc>
                <a:spcPts val="3400"/>
              </a:lnSpc>
              <a:buNone/>
              <a:defRPr sz="2400" spc="-20" baseline="0">
                <a:solidFill>
                  <a:srgbClr val="8E9091"/>
                </a:solidFill>
              </a:defRPr>
            </a:lvl1pPr>
            <a:lvl2pPr marL="433800" indent="0">
              <a:lnSpc>
                <a:spcPts val="3400"/>
              </a:lnSpc>
              <a:buNone/>
              <a:defRPr sz="2400" spc="-20" baseline="0">
                <a:solidFill>
                  <a:srgbClr val="8E9091"/>
                </a:solidFill>
              </a:defRPr>
            </a:lvl2pPr>
            <a:lvl3pPr marL="891000" indent="0">
              <a:lnSpc>
                <a:spcPts val="3400"/>
              </a:lnSpc>
              <a:buNone/>
              <a:defRPr sz="2400" spc="-20" baseline="0">
                <a:solidFill>
                  <a:srgbClr val="8E9091"/>
                </a:solidFill>
              </a:defRPr>
            </a:lvl3pPr>
            <a:lvl4pPr marL="1348200" indent="0">
              <a:lnSpc>
                <a:spcPts val="3400"/>
              </a:lnSpc>
              <a:buNone/>
              <a:defRPr sz="2400" spc="-20" baseline="0">
                <a:solidFill>
                  <a:srgbClr val="8E9091"/>
                </a:solidFill>
              </a:defRPr>
            </a:lvl4pPr>
            <a:lvl5pPr marL="1805400" indent="0">
              <a:lnSpc>
                <a:spcPts val="3400"/>
              </a:lnSpc>
              <a:buNone/>
              <a:defRPr sz="2400" spc="-20" baseline="0">
                <a:solidFill>
                  <a:srgbClr val="8E9091"/>
                </a:solidFill>
              </a:defRPr>
            </a:lvl5pPr>
          </a:lstStyle>
          <a:p>
            <a:pPr lvl="0"/>
            <a:r>
              <a:rPr lang="en-GB"/>
              <a:t>Click to edit Master text styles</a:t>
            </a:r>
          </a:p>
        </p:txBody>
      </p:sp>
      <p:sp>
        <p:nvSpPr>
          <p:cNvPr id="13" name="Text Placeholder 2">
            <a:extLst>
              <a:ext uri="{FF2B5EF4-FFF2-40B4-BE49-F238E27FC236}">
                <a16:creationId xmlns:a16="http://schemas.microsoft.com/office/drawing/2014/main" id="{A65B0FFC-455B-8E4A-BE11-0FDFCE528ADA}"/>
              </a:ext>
            </a:extLst>
          </p:cNvPr>
          <p:cNvSpPr>
            <a:spLocks noGrp="1"/>
          </p:cNvSpPr>
          <p:nvPr>
            <p:ph type="body" sz="quarter" idx="73"/>
          </p:nvPr>
        </p:nvSpPr>
        <p:spPr>
          <a:xfrm>
            <a:off x="4648783" y="3609975"/>
            <a:ext cx="3213216" cy="1487488"/>
          </a:xfrm>
        </p:spPr>
        <p:txBody>
          <a:bodyPr>
            <a:normAutofit/>
          </a:bodyPr>
          <a:lstStyle>
            <a:lvl1pPr marL="0" indent="0">
              <a:lnSpc>
                <a:spcPts val="3400"/>
              </a:lnSpc>
              <a:buNone/>
              <a:defRPr sz="2400" spc="-20" baseline="0">
                <a:solidFill>
                  <a:srgbClr val="8E9091"/>
                </a:solidFill>
              </a:defRPr>
            </a:lvl1pPr>
            <a:lvl2pPr marL="433800" indent="0">
              <a:lnSpc>
                <a:spcPts val="3400"/>
              </a:lnSpc>
              <a:buNone/>
              <a:defRPr sz="2400" spc="-20" baseline="0">
                <a:solidFill>
                  <a:srgbClr val="8E9091"/>
                </a:solidFill>
              </a:defRPr>
            </a:lvl2pPr>
            <a:lvl3pPr marL="891000" indent="0">
              <a:lnSpc>
                <a:spcPts val="3400"/>
              </a:lnSpc>
              <a:buNone/>
              <a:defRPr sz="2400" spc="-20" baseline="0">
                <a:solidFill>
                  <a:srgbClr val="8E9091"/>
                </a:solidFill>
              </a:defRPr>
            </a:lvl3pPr>
            <a:lvl4pPr marL="1348200" indent="0">
              <a:lnSpc>
                <a:spcPts val="3400"/>
              </a:lnSpc>
              <a:buNone/>
              <a:defRPr sz="2400" spc="-20" baseline="0">
                <a:solidFill>
                  <a:srgbClr val="8E9091"/>
                </a:solidFill>
              </a:defRPr>
            </a:lvl4pPr>
            <a:lvl5pPr marL="1805400" indent="0">
              <a:lnSpc>
                <a:spcPts val="3400"/>
              </a:lnSpc>
              <a:buNone/>
              <a:defRPr sz="2400" spc="-20" baseline="0">
                <a:solidFill>
                  <a:srgbClr val="8E9091"/>
                </a:solidFill>
              </a:defRPr>
            </a:lvl5pPr>
          </a:lstStyle>
          <a:p>
            <a:pPr lvl="0"/>
            <a:r>
              <a:rPr lang="en-GB"/>
              <a:t>Click to edit Master text styles</a:t>
            </a:r>
          </a:p>
        </p:txBody>
      </p:sp>
      <p:sp>
        <p:nvSpPr>
          <p:cNvPr id="15" name="Text Placeholder 2">
            <a:extLst>
              <a:ext uri="{FF2B5EF4-FFF2-40B4-BE49-F238E27FC236}">
                <a16:creationId xmlns:a16="http://schemas.microsoft.com/office/drawing/2014/main" id="{3AFC935C-D9FC-CF4B-9EA4-8D2421C4A5B7}"/>
              </a:ext>
            </a:extLst>
          </p:cNvPr>
          <p:cNvSpPr>
            <a:spLocks noGrp="1"/>
          </p:cNvSpPr>
          <p:nvPr>
            <p:ph type="body" sz="quarter" idx="74"/>
          </p:nvPr>
        </p:nvSpPr>
        <p:spPr>
          <a:xfrm>
            <a:off x="8549451" y="3609975"/>
            <a:ext cx="3213216" cy="1487488"/>
          </a:xfrm>
        </p:spPr>
        <p:txBody>
          <a:bodyPr>
            <a:normAutofit/>
          </a:bodyPr>
          <a:lstStyle>
            <a:lvl1pPr marL="0" indent="0">
              <a:lnSpc>
                <a:spcPts val="3400"/>
              </a:lnSpc>
              <a:buNone/>
              <a:defRPr sz="2400" spc="-20" baseline="0">
                <a:solidFill>
                  <a:srgbClr val="8E9091"/>
                </a:solidFill>
              </a:defRPr>
            </a:lvl1pPr>
            <a:lvl2pPr marL="433800" indent="0">
              <a:lnSpc>
                <a:spcPts val="3400"/>
              </a:lnSpc>
              <a:buNone/>
              <a:defRPr sz="2400" spc="-20" baseline="0">
                <a:solidFill>
                  <a:srgbClr val="8E9091"/>
                </a:solidFill>
              </a:defRPr>
            </a:lvl2pPr>
            <a:lvl3pPr marL="891000" indent="0">
              <a:lnSpc>
                <a:spcPts val="3400"/>
              </a:lnSpc>
              <a:buNone/>
              <a:defRPr sz="2400" spc="-20" baseline="0">
                <a:solidFill>
                  <a:srgbClr val="8E9091"/>
                </a:solidFill>
              </a:defRPr>
            </a:lvl3pPr>
            <a:lvl4pPr marL="1348200" indent="0">
              <a:lnSpc>
                <a:spcPts val="3400"/>
              </a:lnSpc>
              <a:buNone/>
              <a:defRPr sz="2400" spc="-20" baseline="0">
                <a:solidFill>
                  <a:srgbClr val="8E9091"/>
                </a:solidFill>
              </a:defRPr>
            </a:lvl4pPr>
            <a:lvl5pPr marL="1805400" indent="0">
              <a:lnSpc>
                <a:spcPts val="3400"/>
              </a:lnSpc>
              <a:buNone/>
              <a:defRPr sz="2400" spc="-20" baseline="0">
                <a:solidFill>
                  <a:srgbClr val="8E9091"/>
                </a:solidFill>
              </a:defRPr>
            </a:lvl5pPr>
          </a:lstStyle>
          <a:p>
            <a:pPr lvl="0"/>
            <a:r>
              <a:rPr lang="en-GB"/>
              <a:t>Click to edit Master text styles</a:t>
            </a:r>
          </a:p>
        </p:txBody>
      </p:sp>
      <p:sp>
        <p:nvSpPr>
          <p:cNvPr id="5" name="Title 4">
            <a:extLst>
              <a:ext uri="{FF2B5EF4-FFF2-40B4-BE49-F238E27FC236}">
                <a16:creationId xmlns:a16="http://schemas.microsoft.com/office/drawing/2014/main" id="{61F48C5B-94A5-E94B-AF48-6AFFB84F5013}"/>
              </a:ext>
            </a:extLst>
          </p:cNvPr>
          <p:cNvSpPr>
            <a:spLocks noGrp="1"/>
          </p:cNvSpPr>
          <p:nvPr>
            <p:ph type="title"/>
          </p:nvPr>
        </p:nvSpPr>
        <p:spPr/>
        <p:txBody>
          <a:bodyPr/>
          <a:lstStyle/>
          <a:p>
            <a:r>
              <a:rPr lang="en-GB"/>
              <a:t>Click to edit Master title style</a:t>
            </a:r>
            <a:endParaRPr lang="en-US"/>
          </a:p>
        </p:txBody>
      </p:sp>
      <p:sp>
        <p:nvSpPr>
          <p:cNvPr id="9" name="TextBox 8">
            <a:extLst>
              <a:ext uri="{FF2B5EF4-FFF2-40B4-BE49-F238E27FC236}">
                <a16:creationId xmlns:a16="http://schemas.microsoft.com/office/drawing/2014/main" id="{23C9E8A1-6831-C44B-8E9F-F418934EFCBC}"/>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pPr algn="ctr"/>
              <a:t>‹#›</a:t>
            </a:fld>
            <a:endParaRPr lang="en-US" sz="800"/>
          </a:p>
        </p:txBody>
      </p:sp>
    </p:spTree>
    <p:extLst>
      <p:ext uri="{BB962C8B-B14F-4D97-AF65-F5344CB8AC3E}">
        <p14:creationId xmlns:p14="http://schemas.microsoft.com/office/powerpoint/2010/main" val="25286047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userDrawn="1">
          <p15:clr>
            <a:srgbClr val="FBAE40"/>
          </p15:clr>
        </p15:guide>
        <p15:guide id="3" orient="horz" pos="935">
          <p15:clr>
            <a:srgbClr val="FBAE40"/>
          </p15:clr>
        </p15:guide>
        <p15:guide id="4" pos="2366" userDrawn="1">
          <p15:clr>
            <a:srgbClr val="FBAE40"/>
          </p15:clr>
        </p15:guide>
        <p15:guide id="5" pos="7174">
          <p15:clr>
            <a:srgbClr val="FBAE40"/>
          </p15:clr>
        </p15:guide>
        <p15:guide id="6" pos="4747">
          <p15:clr>
            <a:srgbClr val="FBAE40"/>
          </p15:clr>
        </p15:guide>
        <p15:guide id="7" pos="5450">
          <p15:clr>
            <a:srgbClr val="FBAE40"/>
          </p15:clr>
        </p15:guide>
        <p15:guide id="8" pos="302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Numbers + body -2">
    <p:spTree>
      <p:nvGrpSpPr>
        <p:cNvPr id="1" name=""/>
        <p:cNvGrpSpPr/>
        <p:nvPr/>
      </p:nvGrpSpPr>
      <p:grpSpPr>
        <a:xfrm>
          <a:off x="0" y="0"/>
          <a:ext cx="0" cy="0"/>
          <a:chOff x="0" y="0"/>
          <a:chExt cx="0" cy="0"/>
        </a:xfrm>
      </p:grpSpPr>
      <p:sp>
        <p:nvSpPr>
          <p:cNvPr id="21" name="Text Placeholder 6">
            <a:extLst>
              <a:ext uri="{FF2B5EF4-FFF2-40B4-BE49-F238E27FC236}">
                <a16:creationId xmlns:a16="http://schemas.microsoft.com/office/drawing/2014/main" id="{21F38499-4BB3-254E-B2EF-295C941987D3}"/>
              </a:ext>
            </a:extLst>
          </p:cNvPr>
          <p:cNvSpPr>
            <a:spLocks noGrp="1"/>
          </p:cNvSpPr>
          <p:nvPr>
            <p:ph type="body" sz="quarter" idx="28" hasCustomPrompt="1"/>
          </p:nvPr>
        </p:nvSpPr>
        <p:spPr>
          <a:xfrm>
            <a:off x="934444" y="1874263"/>
            <a:ext cx="778735" cy="600164"/>
          </a:xfrm>
          <a:prstGeom prst="rect">
            <a:avLst/>
          </a:prstGeom>
        </p:spPr>
        <p:txBody>
          <a:bodyPr wrap="square"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1</a:t>
            </a:r>
          </a:p>
        </p:txBody>
      </p:sp>
      <p:sp>
        <p:nvSpPr>
          <p:cNvPr id="26" name="Text Placeholder 6">
            <a:extLst>
              <a:ext uri="{FF2B5EF4-FFF2-40B4-BE49-F238E27FC236}">
                <a16:creationId xmlns:a16="http://schemas.microsoft.com/office/drawing/2014/main" id="{ADFFADD1-82BB-5D4C-A1DD-321005BE35CD}"/>
              </a:ext>
            </a:extLst>
          </p:cNvPr>
          <p:cNvSpPr>
            <a:spLocks noGrp="1"/>
          </p:cNvSpPr>
          <p:nvPr>
            <p:ph type="body" sz="quarter" idx="70" hasCustomPrompt="1"/>
          </p:nvPr>
        </p:nvSpPr>
        <p:spPr>
          <a:xfrm>
            <a:off x="4777782" y="1829384"/>
            <a:ext cx="778735" cy="600164"/>
          </a:xfrm>
          <a:prstGeom prst="rect">
            <a:avLst/>
          </a:prstGeom>
        </p:spPr>
        <p:txBody>
          <a:bodyPr wrap="square"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2</a:t>
            </a:r>
          </a:p>
        </p:txBody>
      </p:sp>
      <p:sp>
        <p:nvSpPr>
          <p:cNvPr id="28" name="Text Placeholder 6">
            <a:extLst>
              <a:ext uri="{FF2B5EF4-FFF2-40B4-BE49-F238E27FC236}">
                <a16:creationId xmlns:a16="http://schemas.microsoft.com/office/drawing/2014/main" id="{D9EDD979-7CE6-6F4B-82BE-0F64B9741E07}"/>
              </a:ext>
            </a:extLst>
          </p:cNvPr>
          <p:cNvSpPr>
            <a:spLocks noGrp="1"/>
          </p:cNvSpPr>
          <p:nvPr>
            <p:ph type="body" sz="quarter" idx="71" hasCustomPrompt="1"/>
          </p:nvPr>
        </p:nvSpPr>
        <p:spPr>
          <a:xfrm>
            <a:off x="8621120" y="1829384"/>
            <a:ext cx="778735" cy="600164"/>
          </a:xfrm>
          <a:prstGeom prst="rect">
            <a:avLst/>
          </a:prstGeom>
        </p:spPr>
        <p:txBody>
          <a:bodyPr wrap="square"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3</a:t>
            </a:r>
          </a:p>
        </p:txBody>
      </p:sp>
      <p:sp>
        <p:nvSpPr>
          <p:cNvPr id="25" name="Text Placeholder 3">
            <a:extLst>
              <a:ext uri="{FF2B5EF4-FFF2-40B4-BE49-F238E27FC236}">
                <a16:creationId xmlns:a16="http://schemas.microsoft.com/office/drawing/2014/main" id="{249A0CBF-6F96-054A-A68B-B9E57DEBECD7}"/>
              </a:ext>
            </a:extLst>
          </p:cNvPr>
          <p:cNvSpPr>
            <a:spLocks noGrp="1"/>
          </p:cNvSpPr>
          <p:nvPr>
            <p:ph type="body" sz="quarter" idx="35"/>
          </p:nvPr>
        </p:nvSpPr>
        <p:spPr>
          <a:xfrm>
            <a:off x="839789" y="3468085"/>
            <a:ext cx="3060700" cy="2403915"/>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7" name="Text Placeholder 3">
            <a:extLst>
              <a:ext uri="{FF2B5EF4-FFF2-40B4-BE49-F238E27FC236}">
                <a16:creationId xmlns:a16="http://schemas.microsoft.com/office/drawing/2014/main" id="{F9C8A170-A49D-3C44-B6D6-1CFD4BAE7BE4}"/>
              </a:ext>
            </a:extLst>
          </p:cNvPr>
          <p:cNvSpPr>
            <a:spLocks noGrp="1"/>
          </p:cNvSpPr>
          <p:nvPr>
            <p:ph type="body" sz="quarter" idx="76"/>
          </p:nvPr>
        </p:nvSpPr>
        <p:spPr>
          <a:xfrm>
            <a:off x="4713383" y="3468085"/>
            <a:ext cx="3060700" cy="2403915"/>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9" name="Text Placeholder 3">
            <a:extLst>
              <a:ext uri="{FF2B5EF4-FFF2-40B4-BE49-F238E27FC236}">
                <a16:creationId xmlns:a16="http://schemas.microsoft.com/office/drawing/2014/main" id="{5AB8C679-0DC8-044A-BF96-7AEE9EB6ABF5}"/>
              </a:ext>
            </a:extLst>
          </p:cNvPr>
          <p:cNvSpPr>
            <a:spLocks noGrp="1"/>
          </p:cNvSpPr>
          <p:nvPr>
            <p:ph type="body" sz="quarter" idx="77"/>
          </p:nvPr>
        </p:nvSpPr>
        <p:spPr>
          <a:xfrm>
            <a:off x="8583706" y="3468085"/>
            <a:ext cx="3060700" cy="2403915"/>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 name="Title 1">
            <a:extLst>
              <a:ext uri="{FF2B5EF4-FFF2-40B4-BE49-F238E27FC236}">
                <a16:creationId xmlns:a16="http://schemas.microsoft.com/office/drawing/2014/main" id="{6047B188-19F0-774B-BA23-9B93688D7853}"/>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4" name="Text Placeholder 3">
            <a:extLst>
              <a:ext uri="{FF2B5EF4-FFF2-40B4-BE49-F238E27FC236}">
                <a16:creationId xmlns:a16="http://schemas.microsoft.com/office/drawing/2014/main" id="{2B6D461C-E978-B44A-8CD7-D7387538C042}"/>
              </a:ext>
            </a:extLst>
          </p:cNvPr>
          <p:cNvSpPr>
            <a:spLocks noGrp="1"/>
          </p:cNvSpPr>
          <p:nvPr>
            <p:ph type="body" sz="quarter" idx="78" hasCustomPrompt="1"/>
          </p:nvPr>
        </p:nvSpPr>
        <p:spPr>
          <a:xfrm>
            <a:off x="839788" y="2938463"/>
            <a:ext cx="3060700" cy="387350"/>
          </a:xfrm>
        </p:spPr>
        <p:txBody>
          <a:bodyPr>
            <a:normAutofit/>
          </a:bodyPr>
          <a:lstStyle>
            <a:lvl1pPr marL="0" indent="0">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16" name="Text Placeholder 3">
            <a:extLst>
              <a:ext uri="{FF2B5EF4-FFF2-40B4-BE49-F238E27FC236}">
                <a16:creationId xmlns:a16="http://schemas.microsoft.com/office/drawing/2014/main" id="{19FA26FE-ABE0-4846-BFE9-8CD5744920A1}"/>
              </a:ext>
            </a:extLst>
          </p:cNvPr>
          <p:cNvSpPr>
            <a:spLocks noGrp="1"/>
          </p:cNvSpPr>
          <p:nvPr>
            <p:ph type="body" sz="quarter" idx="79" hasCustomPrompt="1"/>
          </p:nvPr>
        </p:nvSpPr>
        <p:spPr>
          <a:xfrm>
            <a:off x="4697805" y="2938463"/>
            <a:ext cx="3060700" cy="387350"/>
          </a:xfrm>
        </p:spPr>
        <p:txBody>
          <a:bodyPr>
            <a:normAutofit/>
          </a:bodyPr>
          <a:lstStyle>
            <a:lvl1pPr marL="0" indent="0">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20" name="Text Placeholder 3">
            <a:extLst>
              <a:ext uri="{FF2B5EF4-FFF2-40B4-BE49-F238E27FC236}">
                <a16:creationId xmlns:a16="http://schemas.microsoft.com/office/drawing/2014/main" id="{77A16F41-51FA-2C4E-87C1-481982E67F93}"/>
              </a:ext>
            </a:extLst>
          </p:cNvPr>
          <p:cNvSpPr>
            <a:spLocks noGrp="1"/>
          </p:cNvSpPr>
          <p:nvPr>
            <p:ph type="body" sz="quarter" idx="80" hasCustomPrompt="1"/>
          </p:nvPr>
        </p:nvSpPr>
        <p:spPr>
          <a:xfrm>
            <a:off x="8580873" y="2938463"/>
            <a:ext cx="3060700" cy="387350"/>
          </a:xfrm>
        </p:spPr>
        <p:txBody>
          <a:bodyPr>
            <a:normAutofit/>
          </a:bodyPr>
          <a:lstStyle>
            <a:lvl1pPr marL="0" indent="0">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12" name="TextBox 11">
            <a:extLst>
              <a:ext uri="{FF2B5EF4-FFF2-40B4-BE49-F238E27FC236}">
                <a16:creationId xmlns:a16="http://schemas.microsoft.com/office/drawing/2014/main" id="{CCF21626-C436-6148-B563-17C18740D038}"/>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77742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935">
          <p15:clr>
            <a:srgbClr val="FBAE40"/>
          </p15:clr>
        </p15:guide>
        <p15:guide id="4" pos="2320">
          <p15:clr>
            <a:srgbClr val="FBAE40"/>
          </p15:clr>
        </p15:guide>
        <p15:guide id="5" pos="7174">
          <p15:clr>
            <a:srgbClr val="FBAE40"/>
          </p15:clr>
        </p15:guide>
        <p15:guide id="6" pos="4747">
          <p15:clr>
            <a:srgbClr val="FBAE40"/>
          </p15:clr>
        </p15:guide>
        <p15:guide id="7" pos="5450">
          <p15:clr>
            <a:srgbClr val="FBAE40"/>
          </p15:clr>
        </p15:guide>
        <p15:guide id="8" pos="302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Numbers + body -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A6D9FC5-8C1A-F447-BBAC-ED949BF27928}"/>
              </a:ext>
            </a:extLst>
          </p:cNvPr>
          <p:cNvSpPr>
            <a:spLocks noGrp="1"/>
          </p:cNvSpPr>
          <p:nvPr>
            <p:ph type="pic" sz="quarter" idx="10"/>
          </p:nvPr>
        </p:nvSpPr>
        <p:spPr>
          <a:xfrm>
            <a:off x="6096001" y="0"/>
            <a:ext cx="6096000" cy="6858000"/>
          </a:xfrm>
        </p:spPr>
        <p:txBody>
          <a:bodyPr/>
          <a:lstStyle/>
          <a:p>
            <a:r>
              <a:rPr lang="en-GB"/>
              <a:t>Click icon to add picture</a:t>
            </a:r>
            <a:endParaRPr lang="en-US"/>
          </a:p>
        </p:txBody>
      </p:sp>
      <p:sp>
        <p:nvSpPr>
          <p:cNvPr id="16" name="Text Placeholder 6">
            <a:extLst>
              <a:ext uri="{FF2B5EF4-FFF2-40B4-BE49-F238E27FC236}">
                <a16:creationId xmlns:a16="http://schemas.microsoft.com/office/drawing/2014/main" id="{10D14003-9D3B-3548-8C6A-233753200C40}"/>
              </a:ext>
            </a:extLst>
          </p:cNvPr>
          <p:cNvSpPr>
            <a:spLocks noGrp="1"/>
          </p:cNvSpPr>
          <p:nvPr>
            <p:ph type="body" sz="quarter" idx="28" hasCustomPrompt="1"/>
          </p:nvPr>
        </p:nvSpPr>
        <p:spPr>
          <a:xfrm>
            <a:off x="838201" y="1507851"/>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1</a:t>
            </a:r>
          </a:p>
        </p:txBody>
      </p:sp>
      <p:sp>
        <p:nvSpPr>
          <p:cNvPr id="20" name="Text Placeholder 3">
            <a:extLst>
              <a:ext uri="{FF2B5EF4-FFF2-40B4-BE49-F238E27FC236}">
                <a16:creationId xmlns:a16="http://schemas.microsoft.com/office/drawing/2014/main" id="{AA166B4C-1EF6-A941-A921-915B0DDE14E7}"/>
              </a:ext>
            </a:extLst>
          </p:cNvPr>
          <p:cNvSpPr>
            <a:spLocks noGrp="1"/>
          </p:cNvSpPr>
          <p:nvPr>
            <p:ph type="body" sz="quarter" idx="35"/>
          </p:nvPr>
        </p:nvSpPr>
        <p:spPr>
          <a:xfrm>
            <a:off x="1960112" y="1746930"/>
            <a:ext cx="3744211" cy="853060"/>
          </a:xfrm>
        </p:spPr>
        <p:txBody>
          <a:bodyPr>
            <a:normAutofit/>
          </a:bodyPr>
          <a:lstStyle>
            <a:lvl1pPr marL="0" indent="0" algn="l">
              <a:lnSpc>
                <a:spcPts val="2200"/>
              </a:lnSpc>
              <a:buNone/>
              <a:defRPr sz="1500">
                <a:solidFill>
                  <a:srgbClr val="313638"/>
                </a:solidFill>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33" name="Text Placeholder 6">
            <a:extLst>
              <a:ext uri="{FF2B5EF4-FFF2-40B4-BE49-F238E27FC236}">
                <a16:creationId xmlns:a16="http://schemas.microsoft.com/office/drawing/2014/main" id="{0526B23B-A017-304D-A7E5-35E59589DF0E}"/>
              </a:ext>
            </a:extLst>
          </p:cNvPr>
          <p:cNvSpPr>
            <a:spLocks noGrp="1"/>
          </p:cNvSpPr>
          <p:nvPr>
            <p:ph type="body" sz="quarter" idx="36" hasCustomPrompt="1"/>
          </p:nvPr>
        </p:nvSpPr>
        <p:spPr>
          <a:xfrm>
            <a:off x="838201" y="5084769"/>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3</a:t>
            </a:r>
          </a:p>
        </p:txBody>
      </p:sp>
      <p:sp>
        <p:nvSpPr>
          <p:cNvPr id="35" name="Text Placeholder 3">
            <a:extLst>
              <a:ext uri="{FF2B5EF4-FFF2-40B4-BE49-F238E27FC236}">
                <a16:creationId xmlns:a16="http://schemas.microsoft.com/office/drawing/2014/main" id="{A04C5C7E-25E2-E745-B3A7-0DB64A4F87D3}"/>
              </a:ext>
            </a:extLst>
          </p:cNvPr>
          <p:cNvSpPr>
            <a:spLocks noGrp="1"/>
          </p:cNvSpPr>
          <p:nvPr>
            <p:ph type="body" sz="quarter" idx="38"/>
          </p:nvPr>
        </p:nvSpPr>
        <p:spPr>
          <a:xfrm>
            <a:off x="1960112" y="5323848"/>
            <a:ext cx="3744211" cy="853060"/>
          </a:xfrm>
        </p:spPr>
        <p:txBody>
          <a:bodyPr>
            <a:normAutofit/>
          </a:bodyPr>
          <a:lstStyle>
            <a:lvl1pPr marL="0" indent="0" algn="l">
              <a:lnSpc>
                <a:spcPts val="2200"/>
              </a:lnSpc>
              <a:buNone/>
              <a:defRPr sz="1500">
                <a:solidFill>
                  <a:srgbClr val="313638"/>
                </a:solidFill>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36" name="Text Placeholder 6">
            <a:extLst>
              <a:ext uri="{FF2B5EF4-FFF2-40B4-BE49-F238E27FC236}">
                <a16:creationId xmlns:a16="http://schemas.microsoft.com/office/drawing/2014/main" id="{B3CA0469-683C-DD4E-B613-C18C6037E52D}"/>
              </a:ext>
            </a:extLst>
          </p:cNvPr>
          <p:cNvSpPr>
            <a:spLocks noGrp="1"/>
          </p:cNvSpPr>
          <p:nvPr>
            <p:ph type="body" sz="quarter" idx="39" hasCustomPrompt="1"/>
          </p:nvPr>
        </p:nvSpPr>
        <p:spPr>
          <a:xfrm>
            <a:off x="855312" y="3309758"/>
            <a:ext cx="887516" cy="600164"/>
          </a:xfrm>
          <a:prstGeom prst="rect">
            <a:avLst/>
          </a:prstGeom>
        </p:spPr>
        <p:txBody>
          <a:bodyPr anchor="ctr">
            <a:normAutofit/>
          </a:bodyPr>
          <a:lstStyle>
            <a:lvl1pPr marL="0" indent="0" algn="ctr">
              <a:lnSpc>
                <a:spcPct val="100000"/>
              </a:lnSpc>
              <a:buNone/>
              <a:defRPr sz="33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914400" indent="0">
              <a:buNone/>
              <a:defRPr/>
            </a:lvl2pPr>
            <a:lvl3pPr marL="1828800" indent="0">
              <a:buNone/>
              <a:defRPr/>
            </a:lvl3pPr>
            <a:lvl4pPr marL="2743200" indent="0">
              <a:buNone/>
              <a:defRPr/>
            </a:lvl4pPr>
            <a:lvl5pPr marL="3657600" indent="0">
              <a:buNone/>
              <a:defRPr/>
            </a:lvl5pPr>
          </a:lstStyle>
          <a:p>
            <a:pPr lvl="0"/>
            <a:r>
              <a:rPr lang="en-US"/>
              <a:t>2</a:t>
            </a:r>
          </a:p>
        </p:txBody>
      </p:sp>
      <p:sp>
        <p:nvSpPr>
          <p:cNvPr id="38" name="Text Placeholder 3">
            <a:extLst>
              <a:ext uri="{FF2B5EF4-FFF2-40B4-BE49-F238E27FC236}">
                <a16:creationId xmlns:a16="http://schemas.microsoft.com/office/drawing/2014/main" id="{792ADB3A-CF57-6942-9DEB-C9D7E368C789}"/>
              </a:ext>
            </a:extLst>
          </p:cNvPr>
          <p:cNvSpPr>
            <a:spLocks noGrp="1"/>
          </p:cNvSpPr>
          <p:nvPr>
            <p:ph type="body" sz="quarter" idx="41"/>
          </p:nvPr>
        </p:nvSpPr>
        <p:spPr>
          <a:xfrm>
            <a:off x="1977223" y="3548837"/>
            <a:ext cx="3744211" cy="853060"/>
          </a:xfrm>
        </p:spPr>
        <p:txBody>
          <a:bodyPr>
            <a:normAutofit/>
          </a:bodyPr>
          <a:lstStyle>
            <a:lvl1pPr marL="0" indent="0" algn="l">
              <a:lnSpc>
                <a:spcPts val="2200"/>
              </a:lnSpc>
              <a:buNone/>
              <a:defRPr sz="1500">
                <a:solidFill>
                  <a:srgbClr val="313638"/>
                </a:solidFill>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2" name="Title 1">
            <a:extLst>
              <a:ext uri="{FF2B5EF4-FFF2-40B4-BE49-F238E27FC236}">
                <a16:creationId xmlns:a16="http://schemas.microsoft.com/office/drawing/2014/main" id="{5AA18A42-C948-9048-AC4E-F5D899362CBD}"/>
              </a:ext>
            </a:extLst>
          </p:cNvPr>
          <p:cNvSpPr>
            <a:spLocks noGrp="1"/>
          </p:cNvSpPr>
          <p:nvPr>
            <p:ph type="title"/>
          </p:nvPr>
        </p:nvSpPr>
        <p:spPr/>
        <p:txBody>
          <a:bodyPr/>
          <a:lstStyle/>
          <a:p>
            <a:r>
              <a:rPr lang="en-GB"/>
              <a:t>Click to edit Master title style</a:t>
            </a:r>
            <a:endParaRPr lang="en-US"/>
          </a:p>
        </p:txBody>
      </p:sp>
      <p:sp>
        <p:nvSpPr>
          <p:cNvPr id="15" name="Text Placeholder 4">
            <a:extLst>
              <a:ext uri="{FF2B5EF4-FFF2-40B4-BE49-F238E27FC236}">
                <a16:creationId xmlns:a16="http://schemas.microsoft.com/office/drawing/2014/main" id="{BD071ABF-5B95-7D48-B123-E7C916B89857}"/>
              </a:ext>
            </a:extLst>
          </p:cNvPr>
          <p:cNvSpPr>
            <a:spLocks noGrp="1"/>
          </p:cNvSpPr>
          <p:nvPr>
            <p:ph type="body" sz="quarter" idx="42" hasCustomPrompt="1"/>
          </p:nvPr>
        </p:nvSpPr>
        <p:spPr>
          <a:xfrm>
            <a:off x="1943100" y="1300184"/>
            <a:ext cx="3778250" cy="387350"/>
          </a:xfrm>
        </p:spPr>
        <p:txBody>
          <a:bodyPr>
            <a:normAutofit/>
          </a:bodyPr>
          <a:lstStyle>
            <a:lvl1pPr marL="0" indent="0">
              <a:lnSpc>
                <a:spcPts val="2280"/>
              </a:lnSpc>
              <a:buNone/>
              <a:defRPr sz="2000" spc="-20" baseline="0">
                <a:solidFill>
                  <a:srgbClr val="8E9091"/>
                </a:solidFill>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19" name="Text Placeholder 4">
            <a:extLst>
              <a:ext uri="{FF2B5EF4-FFF2-40B4-BE49-F238E27FC236}">
                <a16:creationId xmlns:a16="http://schemas.microsoft.com/office/drawing/2014/main" id="{49C9AF0A-50A4-2B41-AD38-812889D8C0F5}"/>
              </a:ext>
            </a:extLst>
          </p:cNvPr>
          <p:cNvSpPr>
            <a:spLocks noGrp="1"/>
          </p:cNvSpPr>
          <p:nvPr>
            <p:ph type="body" sz="quarter" idx="43" hasCustomPrompt="1"/>
          </p:nvPr>
        </p:nvSpPr>
        <p:spPr>
          <a:xfrm>
            <a:off x="1943100" y="3091406"/>
            <a:ext cx="3778250" cy="387350"/>
          </a:xfrm>
        </p:spPr>
        <p:txBody>
          <a:bodyPr>
            <a:normAutofit/>
          </a:bodyPr>
          <a:lstStyle>
            <a:lvl1pPr marL="0" indent="0">
              <a:lnSpc>
                <a:spcPts val="2280"/>
              </a:lnSpc>
              <a:buNone/>
              <a:defRPr sz="2000" spc="-20" baseline="0">
                <a:solidFill>
                  <a:srgbClr val="8E9091"/>
                </a:solidFill>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
        <p:nvSpPr>
          <p:cNvPr id="22" name="Text Placeholder 4">
            <a:extLst>
              <a:ext uri="{FF2B5EF4-FFF2-40B4-BE49-F238E27FC236}">
                <a16:creationId xmlns:a16="http://schemas.microsoft.com/office/drawing/2014/main" id="{0D007A47-9AE0-024F-AA77-5D8DFDA72549}"/>
              </a:ext>
            </a:extLst>
          </p:cNvPr>
          <p:cNvSpPr>
            <a:spLocks noGrp="1"/>
          </p:cNvSpPr>
          <p:nvPr>
            <p:ph type="body" sz="quarter" idx="44" hasCustomPrompt="1"/>
          </p:nvPr>
        </p:nvSpPr>
        <p:spPr>
          <a:xfrm>
            <a:off x="1943100" y="4870102"/>
            <a:ext cx="3778250" cy="387350"/>
          </a:xfrm>
        </p:spPr>
        <p:txBody>
          <a:bodyPr>
            <a:normAutofit/>
          </a:bodyPr>
          <a:lstStyle>
            <a:lvl1pPr marL="0" indent="0">
              <a:lnSpc>
                <a:spcPts val="2280"/>
              </a:lnSpc>
              <a:buNone/>
              <a:defRPr sz="2000" spc="-20" baseline="0">
                <a:solidFill>
                  <a:srgbClr val="8E9091"/>
                </a:solidFill>
              </a:defRPr>
            </a:lvl1pPr>
            <a:lvl2pPr marL="433800" indent="0">
              <a:lnSpc>
                <a:spcPts val="2280"/>
              </a:lnSpc>
              <a:buNone/>
              <a:defRPr sz="2000" spc="-20" baseline="0">
                <a:solidFill>
                  <a:srgbClr val="8E9091"/>
                </a:solidFill>
              </a:defRPr>
            </a:lvl2pPr>
            <a:lvl3pPr marL="891000" indent="0">
              <a:lnSpc>
                <a:spcPts val="2280"/>
              </a:lnSpc>
              <a:buNone/>
              <a:defRPr sz="2000" spc="-20" baseline="0">
                <a:solidFill>
                  <a:srgbClr val="8E9091"/>
                </a:solidFill>
              </a:defRPr>
            </a:lvl3pPr>
            <a:lvl4pPr marL="1348200" indent="0">
              <a:lnSpc>
                <a:spcPts val="2280"/>
              </a:lnSpc>
              <a:buNone/>
              <a:defRPr sz="2000" spc="-20" baseline="0">
                <a:solidFill>
                  <a:srgbClr val="8E9091"/>
                </a:solidFill>
              </a:defRPr>
            </a:lvl4pPr>
            <a:lvl5pPr marL="1805400" indent="0">
              <a:lnSpc>
                <a:spcPts val="2280"/>
              </a:lnSpc>
              <a:buNone/>
              <a:defRPr sz="2000" spc="-20" baseline="0">
                <a:solidFill>
                  <a:srgbClr val="8E9091"/>
                </a:solidFill>
              </a:defRPr>
            </a:lvl5pPr>
          </a:lstStyle>
          <a:p>
            <a:pPr lvl="0"/>
            <a:r>
              <a:rPr lang="en-US"/>
              <a:t>Subhead goes here</a:t>
            </a:r>
          </a:p>
        </p:txBody>
      </p:sp>
    </p:spTree>
    <p:extLst>
      <p:ext uri="{BB962C8B-B14F-4D97-AF65-F5344CB8AC3E}">
        <p14:creationId xmlns:p14="http://schemas.microsoft.com/office/powerpoint/2010/main" val="37904151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935">
          <p15:clr>
            <a:srgbClr val="FBAE40"/>
          </p15:clr>
        </p15:guide>
        <p15:guide id="4" pos="2320">
          <p15:clr>
            <a:srgbClr val="FBAE40"/>
          </p15:clr>
        </p15:guide>
        <p15:guide id="5" pos="7174">
          <p15:clr>
            <a:srgbClr val="FBAE40"/>
          </p15:clr>
        </p15:guide>
        <p15:guide id="6" pos="4747">
          <p15:clr>
            <a:srgbClr val="FBAE40"/>
          </p15:clr>
        </p15:guide>
        <p15:guide id="7" pos="5450">
          <p15:clr>
            <a:srgbClr val="FBAE40"/>
          </p15:clr>
        </p15:guide>
        <p15:guide id="8" pos="302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umber Percentage ">
    <p:spTree>
      <p:nvGrpSpPr>
        <p:cNvPr id="1" name=""/>
        <p:cNvGrpSpPr/>
        <p:nvPr/>
      </p:nvGrpSpPr>
      <p:grpSpPr>
        <a:xfrm>
          <a:off x="0" y="0"/>
          <a:ext cx="0" cy="0"/>
          <a:chOff x="0" y="0"/>
          <a:chExt cx="0" cy="0"/>
        </a:xfrm>
      </p:grpSpPr>
      <p:sp>
        <p:nvSpPr>
          <p:cNvPr id="10" name="Text Placeholder 12">
            <a:extLst>
              <a:ext uri="{FF2B5EF4-FFF2-40B4-BE49-F238E27FC236}">
                <a16:creationId xmlns:a16="http://schemas.microsoft.com/office/drawing/2014/main" id="{17A0F7D4-00D5-A94B-8615-79CDA6C9B02A}"/>
              </a:ext>
            </a:extLst>
          </p:cNvPr>
          <p:cNvSpPr>
            <a:spLocks noGrp="1"/>
          </p:cNvSpPr>
          <p:nvPr>
            <p:ph type="body" sz="quarter" idx="22" hasCustomPrompt="1"/>
          </p:nvPr>
        </p:nvSpPr>
        <p:spPr>
          <a:xfrm>
            <a:off x="839788" y="2075522"/>
            <a:ext cx="3048319" cy="1057830"/>
          </a:xfrm>
          <a:prstGeom prst="rect">
            <a:avLst/>
          </a:prstGeom>
        </p:spPr>
        <p:txBody>
          <a:bodyPr anchor="ctr">
            <a:normAutofit/>
          </a:bodyPr>
          <a:lstStyle>
            <a:lvl1pPr marL="0" indent="0" algn="ctr">
              <a:lnSpc>
                <a:spcPct val="120000"/>
              </a:lnSpc>
              <a:buNone/>
              <a:defRPr sz="6600" b="1" spc="-200" baseline="0">
                <a:solidFill>
                  <a:schemeClr val="accent4"/>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p>
        </p:txBody>
      </p:sp>
      <p:cxnSp>
        <p:nvCxnSpPr>
          <p:cNvPr id="8" name="Straight Connector 7">
            <a:extLst>
              <a:ext uri="{FF2B5EF4-FFF2-40B4-BE49-F238E27FC236}">
                <a16:creationId xmlns:a16="http://schemas.microsoft.com/office/drawing/2014/main" id="{7EE19060-F52C-9D43-AB44-AEB7C5D01352}"/>
              </a:ext>
            </a:extLst>
          </p:cNvPr>
          <p:cNvCxnSpPr>
            <a:cxnSpLocks/>
          </p:cNvCxnSpPr>
          <p:nvPr userDrawn="1"/>
        </p:nvCxnSpPr>
        <p:spPr>
          <a:xfrm flipH="1">
            <a:off x="925200" y="3139566"/>
            <a:ext cx="2878273" cy="0"/>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3" name="Text Placeholder 12">
            <a:extLst>
              <a:ext uri="{FF2B5EF4-FFF2-40B4-BE49-F238E27FC236}">
                <a16:creationId xmlns:a16="http://schemas.microsoft.com/office/drawing/2014/main" id="{D82BBE97-8B24-E242-A801-A7A8F3A7A1FE}"/>
              </a:ext>
            </a:extLst>
          </p:cNvPr>
          <p:cNvSpPr>
            <a:spLocks noGrp="1"/>
          </p:cNvSpPr>
          <p:nvPr>
            <p:ph type="body" sz="quarter" idx="23" hasCustomPrompt="1"/>
          </p:nvPr>
        </p:nvSpPr>
        <p:spPr>
          <a:xfrm>
            <a:off x="4571841" y="2075522"/>
            <a:ext cx="3048319" cy="1057830"/>
          </a:xfrm>
          <a:prstGeom prst="rect">
            <a:avLst/>
          </a:prstGeom>
        </p:spPr>
        <p:txBody>
          <a:bodyPr anchor="ctr">
            <a:normAutofit/>
          </a:bodyPr>
          <a:lstStyle>
            <a:lvl1pPr marL="0" indent="0" algn="ctr">
              <a:lnSpc>
                <a:spcPct val="120000"/>
              </a:lnSpc>
              <a:buNone/>
              <a:defRPr sz="6600" b="1" spc="-200" baseline="0">
                <a:solidFill>
                  <a:schemeClr val="accent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p>
        </p:txBody>
      </p:sp>
      <p:cxnSp>
        <p:nvCxnSpPr>
          <p:cNvPr id="34" name="Straight Connector 33">
            <a:extLst>
              <a:ext uri="{FF2B5EF4-FFF2-40B4-BE49-F238E27FC236}">
                <a16:creationId xmlns:a16="http://schemas.microsoft.com/office/drawing/2014/main" id="{1FE94BD1-49D3-0649-902F-895E77332E88}"/>
              </a:ext>
            </a:extLst>
          </p:cNvPr>
          <p:cNvCxnSpPr>
            <a:cxnSpLocks/>
          </p:cNvCxnSpPr>
          <p:nvPr userDrawn="1"/>
        </p:nvCxnSpPr>
        <p:spPr>
          <a:xfrm flipH="1">
            <a:off x="4656864" y="3139566"/>
            <a:ext cx="2878273" cy="0"/>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12">
            <a:extLst>
              <a:ext uri="{FF2B5EF4-FFF2-40B4-BE49-F238E27FC236}">
                <a16:creationId xmlns:a16="http://schemas.microsoft.com/office/drawing/2014/main" id="{37417432-E27B-E645-8169-087C101BD534}"/>
              </a:ext>
            </a:extLst>
          </p:cNvPr>
          <p:cNvSpPr>
            <a:spLocks noGrp="1"/>
          </p:cNvSpPr>
          <p:nvPr>
            <p:ph type="body" sz="quarter" idx="25" hasCustomPrompt="1"/>
          </p:nvPr>
        </p:nvSpPr>
        <p:spPr>
          <a:xfrm>
            <a:off x="8303895" y="2075522"/>
            <a:ext cx="3048319" cy="1057830"/>
          </a:xfrm>
          <a:prstGeom prst="rect">
            <a:avLst/>
          </a:prstGeom>
        </p:spPr>
        <p:txBody>
          <a:bodyPr anchor="ctr">
            <a:normAutofit/>
          </a:bodyPr>
          <a:lstStyle>
            <a:lvl1pPr marL="0" indent="0" algn="ctr">
              <a:lnSpc>
                <a:spcPct val="120000"/>
              </a:lnSpc>
              <a:buNone/>
              <a:defRPr sz="6600" b="1" spc="-200" baseline="0">
                <a:solidFill>
                  <a:schemeClr val="accent6"/>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p>
        </p:txBody>
      </p:sp>
      <p:cxnSp>
        <p:nvCxnSpPr>
          <p:cNvPr id="37" name="Straight Connector 36">
            <a:extLst>
              <a:ext uri="{FF2B5EF4-FFF2-40B4-BE49-F238E27FC236}">
                <a16:creationId xmlns:a16="http://schemas.microsoft.com/office/drawing/2014/main" id="{B5C480D0-46E1-2B48-A881-8F3D0E28F705}"/>
              </a:ext>
            </a:extLst>
          </p:cNvPr>
          <p:cNvCxnSpPr>
            <a:cxnSpLocks/>
          </p:cNvCxnSpPr>
          <p:nvPr userDrawn="1"/>
        </p:nvCxnSpPr>
        <p:spPr>
          <a:xfrm flipH="1">
            <a:off x="8388918" y="3139566"/>
            <a:ext cx="2878273" cy="0"/>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6E95DA71-6724-9C49-8BA0-9A0D65FA3F0D}"/>
              </a:ext>
            </a:extLst>
          </p:cNvPr>
          <p:cNvSpPr>
            <a:spLocks noGrp="1"/>
          </p:cNvSpPr>
          <p:nvPr>
            <p:ph type="body" sz="quarter" idx="27"/>
          </p:nvPr>
        </p:nvSpPr>
        <p:spPr>
          <a:xfrm>
            <a:off x="840106" y="3440098"/>
            <a:ext cx="3048000" cy="1781175"/>
          </a:xfrm>
        </p:spPr>
        <p:txBody>
          <a:bodyPr>
            <a:normAutofit/>
          </a:bodyPr>
          <a:lstStyle>
            <a:lvl1pPr marL="0" indent="0" algn="ctr">
              <a:lnSpc>
                <a:spcPct val="1200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GB"/>
              <a:t>Click to edit Master text styles</a:t>
            </a:r>
          </a:p>
        </p:txBody>
      </p:sp>
      <p:sp>
        <p:nvSpPr>
          <p:cNvPr id="16" name="Text Placeholder 3">
            <a:extLst>
              <a:ext uri="{FF2B5EF4-FFF2-40B4-BE49-F238E27FC236}">
                <a16:creationId xmlns:a16="http://schemas.microsoft.com/office/drawing/2014/main" id="{C2DC9B3E-6442-634F-B5D9-B4A5C3BE6990}"/>
              </a:ext>
            </a:extLst>
          </p:cNvPr>
          <p:cNvSpPr>
            <a:spLocks noGrp="1"/>
          </p:cNvSpPr>
          <p:nvPr>
            <p:ph type="body" sz="quarter" idx="28"/>
          </p:nvPr>
        </p:nvSpPr>
        <p:spPr>
          <a:xfrm>
            <a:off x="4562100" y="3440098"/>
            <a:ext cx="3048000" cy="1781175"/>
          </a:xfrm>
        </p:spPr>
        <p:txBody>
          <a:bodyPr>
            <a:normAutofit/>
          </a:bodyPr>
          <a:lstStyle>
            <a:lvl1pPr marL="0" indent="0" algn="ctr">
              <a:lnSpc>
                <a:spcPct val="1200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GB"/>
              <a:t>Click to edit Master text styles</a:t>
            </a:r>
          </a:p>
        </p:txBody>
      </p:sp>
      <p:sp>
        <p:nvSpPr>
          <p:cNvPr id="18" name="Text Placeholder 3">
            <a:extLst>
              <a:ext uri="{FF2B5EF4-FFF2-40B4-BE49-F238E27FC236}">
                <a16:creationId xmlns:a16="http://schemas.microsoft.com/office/drawing/2014/main" id="{790726B0-AEBB-784A-A702-2172612EEBE1}"/>
              </a:ext>
            </a:extLst>
          </p:cNvPr>
          <p:cNvSpPr>
            <a:spLocks noGrp="1"/>
          </p:cNvSpPr>
          <p:nvPr>
            <p:ph type="body" sz="quarter" idx="29"/>
          </p:nvPr>
        </p:nvSpPr>
        <p:spPr>
          <a:xfrm>
            <a:off x="8284094" y="3440098"/>
            <a:ext cx="3048000" cy="1781175"/>
          </a:xfrm>
        </p:spPr>
        <p:txBody>
          <a:bodyPr>
            <a:normAutofit/>
          </a:bodyPr>
          <a:lstStyle>
            <a:lvl1pPr marL="0" indent="0" algn="ctr">
              <a:lnSpc>
                <a:spcPct val="120000"/>
              </a:lnSpc>
              <a:buNone/>
              <a:defRPr sz="24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GB"/>
              <a:t>Click to edit Master text styles</a:t>
            </a:r>
          </a:p>
        </p:txBody>
      </p:sp>
      <p:sp>
        <p:nvSpPr>
          <p:cNvPr id="5" name="Title 4">
            <a:extLst>
              <a:ext uri="{FF2B5EF4-FFF2-40B4-BE49-F238E27FC236}">
                <a16:creationId xmlns:a16="http://schemas.microsoft.com/office/drawing/2014/main" id="{590E8228-BE7A-AF4C-9F9F-0F45D6D6336E}"/>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2" name="TextBox 11">
            <a:extLst>
              <a:ext uri="{FF2B5EF4-FFF2-40B4-BE49-F238E27FC236}">
                <a16:creationId xmlns:a16="http://schemas.microsoft.com/office/drawing/2014/main" id="{031F646B-9EFF-544E-8593-6B71E1C5DE80}"/>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119232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userDrawn="1">
          <p15:clr>
            <a:srgbClr val="FBAE40"/>
          </p15:clr>
        </p15:guide>
        <p15:guide id="3" orient="horz" pos="935"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umber Percentage +Body - center">
    <p:spTree>
      <p:nvGrpSpPr>
        <p:cNvPr id="1" name=""/>
        <p:cNvGrpSpPr/>
        <p:nvPr/>
      </p:nvGrpSpPr>
      <p:grpSpPr>
        <a:xfrm>
          <a:off x="0" y="0"/>
          <a:ext cx="0" cy="0"/>
          <a:chOff x="0" y="0"/>
          <a:chExt cx="0" cy="0"/>
        </a:xfrm>
      </p:grpSpPr>
      <p:sp>
        <p:nvSpPr>
          <p:cNvPr id="10" name="Text Placeholder 12">
            <a:extLst>
              <a:ext uri="{FF2B5EF4-FFF2-40B4-BE49-F238E27FC236}">
                <a16:creationId xmlns:a16="http://schemas.microsoft.com/office/drawing/2014/main" id="{17A0F7D4-00D5-A94B-8615-79CDA6C9B02A}"/>
              </a:ext>
            </a:extLst>
          </p:cNvPr>
          <p:cNvSpPr>
            <a:spLocks noGrp="1"/>
          </p:cNvSpPr>
          <p:nvPr>
            <p:ph type="body" sz="quarter" idx="22" hasCustomPrompt="1"/>
          </p:nvPr>
        </p:nvSpPr>
        <p:spPr>
          <a:xfrm>
            <a:off x="839788" y="1505141"/>
            <a:ext cx="3048319" cy="1057830"/>
          </a:xfrm>
          <a:prstGeom prst="rect">
            <a:avLst/>
          </a:prstGeom>
        </p:spPr>
        <p:txBody>
          <a:bodyPr anchor="ctr">
            <a:normAutofit/>
          </a:bodyPr>
          <a:lstStyle>
            <a:lvl1pPr marL="0" indent="0" algn="ctr">
              <a:lnSpc>
                <a:spcPct val="120000"/>
              </a:lnSpc>
              <a:buNone/>
              <a:defRPr sz="6600" b="1" spc="-200" baseline="0">
                <a:solidFill>
                  <a:schemeClr val="accent4"/>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p>
        </p:txBody>
      </p:sp>
      <p:cxnSp>
        <p:nvCxnSpPr>
          <p:cNvPr id="8" name="Straight Connector 7">
            <a:extLst>
              <a:ext uri="{FF2B5EF4-FFF2-40B4-BE49-F238E27FC236}">
                <a16:creationId xmlns:a16="http://schemas.microsoft.com/office/drawing/2014/main" id="{7EE19060-F52C-9D43-AB44-AEB7C5D01352}"/>
              </a:ext>
            </a:extLst>
          </p:cNvPr>
          <p:cNvCxnSpPr>
            <a:cxnSpLocks/>
          </p:cNvCxnSpPr>
          <p:nvPr userDrawn="1"/>
        </p:nvCxnSpPr>
        <p:spPr>
          <a:xfrm flipH="1">
            <a:off x="925200" y="2569185"/>
            <a:ext cx="2878273" cy="0"/>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3" name="Text Placeholder 12">
            <a:extLst>
              <a:ext uri="{FF2B5EF4-FFF2-40B4-BE49-F238E27FC236}">
                <a16:creationId xmlns:a16="http://schemas.microsoft.com/office/drawing/2014/main" id="{D82BBE97-8B24-E242-A801-A7A8F3A7A1FE}"/>
              </a:ext>
            </a:extLst>
          </p:cNvPr>
          <p:cNvSpPr>
            <a:spLocks noGrp="1"/>
          </p:cNvSpPr>
          <p:nvPr>
            <p:ph type="body" sz="quarter" idx="23" hasCustomPrompt="1"/>
          </p:nvPr>
        </p:nvSpPr>
        <p:spPr>
          <a:xfrm>
            <a:off x="4571841" y="1505141"/>
            <a:ext cx="3048319" cy="1057830"/>
          </a:xfrm>
          <a:prstGeom prst="rect">
            <a:avLst/>
          </a:prstGeom>
        </p:spPr>
        <p:txBody>
          <a:bodyPr anchor="ctr">
            <a:normAutofit/>
          </a:bodyPr>
          <a:lstStyle>
            <a:lvl1pPr marL="0" indent="0" algn="ctr">
              <a:lnSpc>
                <a:spcPct val="120000"/>
              </a:lnSpc>
              <a:buNone/>
              <a:defRPr sz="6600" b="1" spc="-200" baseline="0">
                <a:solidFill>
                  <a:schemeClr val="accent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p>
        </p:txBody>
      </p:sp>
      <p:cxnSp>
        <p:nvCxnSpPr>
          <p:cNvPr id="34" name="Straight Connector 33">
            <a:extLst>
              <a:ext uri="{FF2B5EF4-FFF2-40B4-BE49-F238E27FC236}">
                <a16:creationId xmlns:a16="http://schemas.microsoft.com/office/drawing/2014/main" id="{1FE94BD1-49D3-0649-902F-895E77332E88}"/>
              </a:ext>
            </a:extLst>
          </p:cNvPr>
          <p:cNvCxnSpPr>
            <a:cxnSpLocks/>
          </p:cNvCxnSpPr>
          <p:nvPr userDrawn="1"/>
        </p:nvCxnSpPr>
        <p:spPr>
          <a:xfrm flipH="1">
            <a:off x="4656864" y="2569185"/>
            <a:ext cx="2878273" cy="0"/>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12">
            <a:extLst>
              <a:ext uri="{FF2B5EF4-FFF2-40B4-BE49-F238E27FC236}">
                <a16:creationId xmlns:a16="http://schemas.microsoft.com/office/drawing/2014/main" id="{37417432-E27B-E645-8169-087C101BD534}"/>
              </a:ext>
            </a:extLst>
          </p:cNvPr>
          <p:cNvSpPr>
            <a:spLocks noGrp="1"/>
          </p:cNvSpPr>
          <p:nvPr>
            <p:ph type="body" sz="quarter" idx="25" hasCustomPrompt="1"/>
          </p:nvPr>
        </p:nvSpPr>
        <p:spPr>
          <a:xfrm>
            <a:off x="8303895" y="1505141"/>
            <a:ext cx="3048319" cy="1057830"/>
          </a:xfrm>
          <a:prstGeom prst="rect">
            <a:avLst/>
          </a:prstGeom>
        </p:spPr>
        <p:txBody>
          <a:bodyPr anchor="ctr">
            <a:normAutofit/>
          </a:bodyPr>
          <a:lstStyle>
            <a:lvl1pPr marL="0" indent="0" algn="ctr">
              <a:lnSpc>
                <a:spcPct val="120000"/>
              </a:lnSpc>
              <a:buNone/>
              <a:defRPr sz="6600" b="1" spc="-200" baseline="0">
                <a:solidFill>
                  <a:schemeClr val="accent6"/>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p>
        </p:txBody>
      </p:sp>
      <p:cxnSp>
        <p:nvCxnSpPr>
          <p:cNvPr id="37" name="Straight Connector 36">
            <a:extLst>
              <a:ext uri="{FF2B5EF4-FFF2-40B4-BE49-F238E27FC236}">
                <a16:creationId xmlns:a16="http://schemas.microsoft.com/office/drawing/2014/main" id="{B5C480D0-46E1-2B48-A881-8F3D0E28F705}"/>
              </a:ext>
            </a:extLst>
          </p:cNvPr>
          <p:cNvCxnSpPr>
            <a:cxnSpLocks/>
          </p:cNvCxnSpPr>
          <p:nvPr userDrawn="1"/>
        </p:nvCxnSpPr>
        <p:spPr>
          <a:xfrm flipH="1">
            <a:off x="8388918" y="2569185"/>
            <a:ext cx="2878273" cy="0"/>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1F668CC1-E61D-624A-885D-49F5BE8270D9}"/>
              </a:ext>
            </a:extLst>
          </p:cNvPr>
          <p:cNvSpPr>
            <a:spLocks noGrp="1"/>
          </p:cNvSpPr>
          <p:nvPr>
            <p:ph type="body" sz="quarter" idx="36"/>
          </p:nvPr>
        </p:nvSpPr>
        <p:spPr>
          <a:xfrm>
            <a:off x="839787" y="3481395"/>
            <a:ext cx="3048319" cy="2310381"/>
          </a:xfrm>
        </p:spPr>
        <p:txBody>
          <a:bodyPr>
            <a:normAutofit/>
          </a:bodyPr>
          <a:lstStyle>
            <a:lvl1pPr marL="0" indent="0" algn="ctr">
              <a:lnSpc>
                <a:spcPct val="1200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5" name="Text Placeholder 3">
            <a:extLst>
              <a:ext uri="{FF2B5EF4-FFF2-40B4-BE49-F238E27FC236}">
                <a16:creationId xmlns:a16="http://schemas.microsoft.com/office/drawing/2014/main" id="{44E49610-1DE6-5A4F-B72E-546D6EBEF981}"/>
              </a:ext>
            </a:extLst>
          </p:cNvPr>
          <p:cNvSpPr>
            <a:spLocks noGrp="1"/>
          </p:cNvSpPr>
          <p:nvPr>
            <p:ph type="body" sz="quarter" idx="38"/>
          </p:nvPr>
        </p:nvSpPr>
        <p:spPr>
          <a:xfrm>
            <a:off x="4571294" y="3481395"/>
            <a:ext cx="3048319" cy="2310381"/>
          </a:xfrm>
        </p:spPr>
        <p:txBody>
          <a:bodyPr>
            <a:normAutofit/>
          </a:bodyPr>
          <a:lstStyle>
            <a:lvl1pPr marL="0" indent="0" algn="ctr">
              <a:lnSpc>
                <a:spcPct val="1200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7" name="Text Placeholder 3">
            <a:extLst>
              <a:ext uri="{FF2B5EF4-FFF2-40B4-BE49-F238E27FC236}">
                <a16:creationId xmlns:a16="http://schemas.microsoft.com/office/drawing/2014/main" id="{81AD0DA3-39CA-3744-8199-93FF6A0838F7}"/>
              </a:ext>
            </a:extLst>
          </p:cNvPr>
          <p:cNvSpPr>
            <a:spLocks noGrp="1"/>
          </p:cNvSpPr>
          <p:nvPr>
            <p:ph type="body" sz="quarter" idx="40"/>
          </p:nvPr>
        </p:nvSpPr>
        <p:spPr>
          <a:xfrm>
            <a:off x="8302254" y="3481395"/>
            <a:ext cx="3048319" cy="2310381"/>
          </a:xfrm>
        </p:spPr>
        <p:txBody>
          <a:bodyPr>
            <a:normAutofit/>
          </a:bodyPr>
          <a:lstStyle>
            <a:lvl1pPr marL="0" indent="0" algn="ctr">
              <a:lnSpc>
                <a:spcPct val="1200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8" name="Text Placeholder 3">
            <a:extLst>
              <a:ext uri="{FF2B5EF4-FFF2-40B4-BE49-F238E27FC236}">
                <a16:creationId xmlns:a16="http://schemas.microsoft.com/office/drawing/2014/main" id="{39FB44F8-01E9-3B45-AD75-F305F56E5BF5}"/>
              </a:ext>
            </a:extLst>
          </p:cNvPr>
          <p:cNvSpPr>
            <a:spLocks noGrp="1"/>
          </p:cNvSpPr>
          <p:nvPr>
            <p:ph type="body" sz="quarter" idx="41"/>
          </p:nvPr>
        </p:nvSpPr>
        <p:spPr>
          <a:xfrm>
            <a:off x="839788" y="2859088"/>
            <a:ext cx="3048318" cy="387350"/>
          </a:xfrm>
        </p:spPr>
        <p:txBody>
          <a:bodyPr>
            <a:normAutofit/>
          </a:bodyPr>
          <a:lstStyle>
            <a:lvl1pPr marL="0" indent="0" algn="ctr">
              <a:lnSpc>
                <a:spcPct val="12000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GB"/>
              <a:t>Click to edit Master text styles</a:t>
            </a:r>
          </a:p>
        </p:txBody>
      </p:sp>
      <p:sp>
        <p:nvSpPr>
          <p:cNvPr id="19" name="Text Placeholder 3">
            <a:extLst>
              <a:ext uri="{FF2B5EF4-FFF2-40B4-BE49-F238E27FC236}">
                <a16:creationId xmlns:a16="http://schemas.microsoft.com/office/drawing/2014/main" id="{3FDD15F3-D6BA-6049-95AB-85BF7979259D}"/>
              </a:ext>
            </a:extLst>
          </p:cNvPr>
          <p:cNvSpPr>
            <a:spLocks noGrp="1"/>
          </p:cNvSpPr>
          <p:nvPr>
            <p:ph type="body" sz="quarter" idx="42"/>
          </p:nvPr>
        </p:nvSpPr>
        <p:spPr>
          <a:xfrm>
            <a:off x="4571295" y="2859088"/>
            <a:ext cx="3048318" cy="387350"/>
          </a:xfrm>
        </p:spPr>
        <p:txBody>
          <a:bodyPr>
            <a:normAutofit/>
          </a:bodyPr>
          <a:lstStyle>
            <a:lvl1pPr marL="0" indent="0" algn="ctr">
              <a:lnSpc>
                <a:spcPct val="12000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GB"/>
              <a:t>Click to edit Master text styles</a:t>
            </a:r>
          </a:p>
        </p:txBody>
      </p:sp>
      <p:sp>
        <p:nvSpPr>
          <p:cNvPr id="20" name="Text Placeholder 3">
            <a:extLst>
              <a:ext uri="{FF2B5EF4-FFF2-40B4-BE49-F238E27FC236}">
                <a16:creationId xmlns:a16="http://schemas.microsoft.com/office/drawing/2014/main" id="{A2D4B62C-BCF8-4740-9CA6-59901BE4BD98}"/>
              </a:ext>
            </a:extLst>
          </p:cNvPr>
          <p:cNvSpPr>
            <a:spLocks noGrp="1"/>
          </p:cNvSpPr>
          <p:nvPr>
            <p:ph type="body" sz="quarter" idx="43"/>
          </p:nvPr>
        </p:nvSpPr>
        <p:spPr>
          <a:xfrm>
            <a:off x="8302255" y="2859088"/>
            <a:ext cx="3048318" cy="387350"/>
          </a:xfrm>
        </p:spPr>
        <p:txBody>
          <a:bodyPr>
            <a:normAutofit/>
          </a:bodyPr>
          <a:lstStyle>
            <a:lvl1pPr marL="0" indent="0" algn="ctr">
              <a:lnSpc>
                <a:spcPct val="12000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GB"/>
              <a:t>Click to edit Master text styles</a:t>
            </a:r>
          </a:p>
        </p:txBody>
      </p:sp>
      <p:sp>
        <p:nvSpPr>
          <p:cNvPr id="5" name="Title 4">
            <a:extLst>
              <a:ext uri="{FF2B5EF4-FFF2-40B4-BE49-F238E27FC236}">
                <a16:creationId xmlns:a16="http://schemas.microsoft.com/office/drawing/2014/main" id="{28FCA830-47C2-2246-95CB-7A5F106DC113}"/>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6" name="TextBox 15">
            <a:extLst>
              <a:ext uri="{FF2B5EF4-FFF2-40B4-BE49-F238E27FC236}">
                <a16:creationId xmlns:a16="http://schemas.microsoft.com/office/drawing/2014/main" id="{00CCA17E-1521-794F-B509-A7CA921FEC61}"/>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11172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93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Number Percentage">
    <p:spTree>
      <p:nvGrpSpPr>
        <p:cNvPr id="1" name=""/>
        <p:cNvGrpSpPr/>
        <p:nvPr/>
      </p:nvGrpSpPr>
      <p:grpSpPr>
        <a:xfrm>
          <a:off x="0" y="0"/>
          <a:ext cx="0" cy="0"/>
          <a:chOff x="0" y="0"/>
          <a:chExt cx="0" cy="0"/>
        </a:xfrm>
      </p:grpSpPr>
      <p:sp>
        <p:nvSpPr>
          <p:cNvPr id="9" name="Text Placeholder 12">
            <a:extLst>
              <a:ext uri="{FF2B5EF4-FFF2-40B4-BE49-F238E27FC236}">
                <a16:creationId xmlns:a16="http://schemas.microsoft.com/office/drawing/2014/main" id="{EE926005-C09D-F84F-AEF9-01BA5B262A16}"/>
              </a:ext>
            </a:extLst>
          </p:cNvPr>
          <p:cNvSpPr>
            <a:spLocks noGrp="1"/>
          </p:cNvSpPr>
          <p:nvPr>
            <p:ph type="body" sz="quarter" idx="25" hasCustomPrompt="1"/>
          </p:nvPr>
        </p:nvSpPr>
        <p:spPr>
          <a:xfrm>
            <a:off x="839788" y="2075522"/>
            <a:ext cx="4436853" cy="1057830"/>
          </a:xfrm>
          <a:prstGeom prst="rect">
            <a:avLst/>
          </a:prstGeom>
        </p:spPr>
        <p:txBody>
          <a:bodyPr anchor="ctr">
            <a:normAutofit/>
          </a:bodyPr>
          <a:lstStyle>
            <a:lvl1pPr marL="0" indent="0" algn="ctr">
              <a:lnSpc>
                <a:spcPct val="100000"/>
              </a:lnSpc>
              <a:buNone/>
              <a:defRPr sz="6600" b="1" spc="-200" baseline="0">
                <a:solidFill>
                  <a:schemeClr val="accent4"/>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p>
        </p:txBody>
      </p:sp>
      <p:cxnSp>
        <p:nvCxnSpPr>
          <p:cNvPr id="12" name="Straight Connector 11">
            <a:extLst>
              <a:ext uri="{FF2B5EF4-FFF2-40B4-BE49-F238E27FC236}">
                <a16:creationId xmlns:a16="http://schemas.microsoft.com/office/drawing/2014/main" id="{53929343-9975-D444-A3B9-B68139A36228}"/>
              </a:ext>
            </a:extLst>
          </p:cNvPr>
          <p:cNvCxnSpPr>
            <a:cxnSpLocks/>
          </p:cNvCxnSpPr>
          <p:nvPr userDrawn="1"/>
        </p:nvCxnSpPr>
        <p:spPr>
          <a:xfrm>
            <a:off x="838200" y="3139566"/>
            <a:ext cx="4438441" cy="0"/>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12">
            <a:extLst>
              <a:ext uri="{FF2B5EF4-FFF2-40B4-BE49-F238E27FC236}">
                <a16:creationId xmlns:a16="http://schemas.microsoft.com/office/drawing/2014/main" id="{55EA47C3-40A4-B746-B202-707E44E00F64}"/>
              </a:ext>
            </a:extLst>
          </p:cNvPr>
          <p:cNvSpPr>
            <a:spLocks noGrp="1"/>
          </p:cNvSpPr>
          <p:nvPr>
            <p:ph type="body" sz="quarter" idx="27" hasCustomPrompt="1"/>
          </p:nvPr>
        </p:nvSpPr>
        <p:spPr>
          <a:xfrm>
            <a:off x="6915359" y="2075522"/>
            <a:ext cx="4436853" cy="1057830"/>
          </a:xfrm>
          <a:prstGeom prst="rect">
            <a:avLst/>
          </a:prstGeom>
        </p:spPr>
        <p:txBody>
          <a:bodyPr anchor="ctr">
            <a:normAutofit/>
          </a:bodyPr>
          <a:lstStyle>
            <a:lvl1pPr marL="0" indent="0" algn="ctr">
              <a:lnSpc>
                <a:spcPct val="100000"/>
              </a:lnSpc>
              <a:buNone/>
              <a:defRPr sz="6600" b="1" spc="-200" baseline="0">
                <a:solidFill>
                  <a:schemeClr val="accent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p>
        </p:txBody>
      </p:sp>
      <p:cxnSp>
        <p:nvCxnSpPr>
          <p:cNvPr id="19" name="Straight Connector 18">
            <a:extLst>
              <a:ext uri="{FF2B5EF4-FFF2-40B4-BE49-F238E27FC236}">
                <a16:creationId xmlns:a16="http://schemas.microsoft.com/office/drawing/2014/main" id="{15E9D3BC-DE01-8648-968B-159813CC2940}"/>
              </a:ext>
            </a:extLst>
          </p:cNvPr>
          <p:cNvCxnSpPr>
            <a:cxnSpLocks/>
          </p:cNvCxnSpPr>
          <p:nvPr userDrawn="1"/>
        </p:nvCxnSpPr>
        <p:spPr>
          <a:xfrm>
            <a:off x="6915359" y="3139566"/>
            <a:ext cx="4438441" cy="0"/>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9B7BDCAD-9B7D-C042-89FD-1C7A0FB6FD67}"/>
              </a:ext>
            </a:extLst>
          </p:cNvPr>
          <p:cNvSpPr>
            <a:spLocks noGrp="1"/>
          </p:cNvSpPr>
          <p:nvPr>
            <p:ph type="body" sz="quarter" idx="29"/>
          </p:nvPr>
        </p:nvSpPr>
        <p:spPr>
          <a:xfrm>
            <a:off x="838200" y="3429000"/>
            <a:ext cx="4438650" cy="1781175"/>
          </a:xfrm>
        </p:spPr>
        <p:txBody>
          <a:bodyPr>
            <a:normAutofit/>
          </a:bodyPr>
          <a:lstStyle>
            <a:lvl1pPr marL="0" indent="0" algn="ctr">
              <a:lnSpc>
                <a:spcPts val="3400"/>
              </a:lnSpc>
              <a:buNone/>
              <a:defRPr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pc="-20" baseline="0">
                <a:solidFill>
                  <a:srgbClr val="8E9091"/>
                </a:solidFill>
              </a:defRPr>
            </a:lvl2pPr>
            <a:lvl3pPr marL="891000" indent="0">
              <a:lnSpc>
                <a:spcPts val="3400"/>
              </a:lnSpc>
              <a:buNone/>
              <a:defRPr spc="-20" baseline="0">
                <a:solidFill>
                  <a:srgbClr val="8E9091"/>
                </a:solidFill>
              </a:defRPr>
            </a:lvl3pPr>
            <a:lvl4pPr marL="1348200" indent="0">
              <a:lnSpc>
                <a:spcPts val="3400"/>
              </a:lnSpc>
              <a:buNone/>
              <a:defRPr spc="-20" baseline="0">
                <a:solidFill>
                  <a:srgbClr val="8E9091"/>
                </a:solidFill>
              </a:defRPr>
            </a:lvl4pPr>
            <a:lvl5pPr marL="1805400" indent="0">
              <a:lnSpc>
                <a:spcPts val="3400"/>
              </a:lnSpc>
              <a:buNone/>
              <a:defRPr spc="-20" baseline="0">
                <a:solidFill>
                  <a:srgbClr val="8E9091"/>
                </a:solidFill>
              </a:defRPr>
            </a:lvl5pPr>
          </a:lstStyle>
          <a:p>
            <a:pPr lvl="0"/>
            <a:r>
              <a:rPr lang="en-GB"/>
              <a:t>Click to edit Master text styles</a:t>
            </a:r>
          </a:p>
        </p:txBody>
      </p:sp>
      <p:sp>
        <p:nvSpPr>
          <p:cNvPr id="15" name="Text Placeholder 3">
            <a:extLst>
              <a:ext uri="{FF2B5EF4-FFF2-40B4-BE49-F238E27FC236}">
                <a16:creationId xmlns:a16="http://schemas.microsoft.com/office/drawing/2014/main" id="{4E49E32F-80A9-4B42-BADE-4E7C80EF4F68}"/>
              </a:ext>
            </a:extLst>
          </p:cNvPr>
          <p:cNvSpPr>
            <a:spLocks noGrp="1"/>
          </p:cNvSpPr>
          <p:nvPr>
            <p:ph type="body" sz="quarter" idx="30"/>
          </p:nvPr>
        </p:nvSpPr>
        <p:spPr>
          <a:xfrm>
            <a:off x="6915152" y="3429000"/>
            <a:ext cx="4438650" cy="1781175"/>
          </a:xfrm>
        </p:spPr>
        <p:txBody>
          <a:bodyPr>
            <a:normAutofit/>
          </a:bodyPr>
          <a:lstStyle>
            <a:lvl1pPr marL="0" indent="0" algn="ctr">
              <a:lnSpc>
                <a:spcPts val="3400"/>
              </a:lnSpc>
              <a:buNone/>
              <a:defRPr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pc="-20" baseline="0">
                <a:solidFill>
                  <a:srgbClr val="8E9091"/>
                </a:solidFill>
              </a:defRPr>
            </a:lvl2pPr>
            <a:lvl3pPr marL="891000" indent="0">
              <a:lnSpc>
                <a:spcPts val="3400"/>
              </a:lnSpc>
              <a:buNone/>
              <a:defRPr spc="-20" baseline="0">
                <a:solidFill>
                  <a:srgbClr val="8E9091"/>
                </a:solidFill>
              </a:defRPr>
            </a:lvl3pPr>
            <a:lvl4pPr marL="1348200" indent="0">
              <a:lnSpc>
                <a:spcPts val="3400"/>
              </a:lnSpc>
              <a:buNone/>
              <a:defRPr spc="-20" baseline="0">
                <a:solidFill>
                  <a:srgbClr val="8E9091"/>
                </a:solidFill>
              </a:defRPr>
            </a:lvl4pPr>
            <a:lvl5pPr marL="1805400" indent="0">
              <a:lnSpc>
                <a:spcPts val="3400"/>
              </a:lnSpc>
              <a:buNone/>
              <a:defRPr spc="-20" baseline="0">
                <a:solidFill>
                  <a:srgbClr val="8E9091"/>
                </a:solidFill>
              </a:defRPr>
            </a:lvl5pPr>
          </a:lstStyle>
          <a:p>
            <a:pPr lvl="0"/>
            <a:r>
              <a:rPr lang="en-GB"/>
              <a:t>Click to edit Master text styles</a:t>
            </a:r>
          </a:p>
        </p:txBody>
      </p:sp>
      <p:sp>
        <p:nvSpPr>
          <p:cNvPr id="5" name="Title 4">
            <a:extLst>
              <a:ext uri="{FF2B5EF4-FFF2-40B4-BE49-F238E27FC236}">
                <a16:creationId xmlns:a16="http://schemas.microsoft.com/office/drawing/2014/main" id="{F6148DF6-860B-FC4C-933A-97DB47651DB3}"/>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0" name="TextBox 9">
            <a:extLst>
              <a:ext uri="{FF2B5EF4-FFF2-40B4-BE49-F238E27FC236}">
                <a16:creationId xmlns:a16="http://schemas.microsoft.com/office/drawing/2014/main" id="{FE80F950-D2E1-F14C-BBF0-18AFCDD052D5}"/>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340960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935"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Number Percentage +Body">
    <p:spTree>
      <p:nvGrpSpPr>
        <p:cNvPr id="1" name=""/>
        <p:cNvGrpSpPr/>
        <p:nvPr/>
      </p:nvGrpSpPr>
      <p:grpSpPr>
        <a:xfrm>
          <a:off x="0" y="0"/>
          <a:ext cx="0" cy="0"/>
          <a:chOff x="0" y="0"/>
          <a:chExt cx="0" cy="0"/>
        </a:xfrm>
      </p:grpSpPr>
      <p:sp>
        <p:nvSpPr>
          <p:cNvPr id="10" name="Text Placeholder 12">
            <a:extLst>
              <a:ext uri="{FF2B5EF4-FFF2-40B4-BE49-F238E27FC236}">
                <a16:creationId xmlns:a16="http://schemas.microsoft.com/office/drawing/2014/main" id="{17A0F7D4-00D5-A94B-8615-79CDA6C9B02A}"/>
              </a:ext>
            </a:extLst>
          </p:cNvPr>
          <p:cNvSpPr>
            <a:spLocks noGrp="1"/>
          </p:cNvSpPr>
          <p:nvPr>
            <p:ph type="body" sz="quarter" idx="22" hasCustomPrompt="1"/>
          </p:nvPr>
        </p:nvSpPr>
        <p:spPr>
          <a:xfrm>
            <a:off x="839788" y="1484313"/>
            <a:ext cx="4438440" cy="1058400"/>
          </a:xfrm>
          <a:prstGeom prst="rect">
            <a:avLst/>
          </a:prstGeom>
        </p:spPr>
        <p:txBody>
          <a:bodyPr anchor="ctr">
            <a:normAutofit/>
          </a:bodyPr>
          <a:lstStyle>
            <a:lvl1pPr marL="0" indent="0" algn="l">
              <a:lnSpc>
                <a:spcPct val="100000"/>
              </a:lnSpc>
              <a:buNone/>
              <a:defRPr sz="6600" b="1" spc="-200" baseline="0">
                <a:solidFill>
                  <a:srgbClr val="1A59D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p>
        </p:txBody>
      </p:sp>
      <p:cxnSp>
        <p:nvCxnSpPr>
          <p:cNvPr id="8" name="Straight Connector 7">
            <a:extLst>
              <a:ext uri="{FF2B5EF4-FFF2-40B4-BE49-F238E27FC236}">
                <a16:creationId xmlns:a16="http://schemas.microsoft.com/office/drawing/2014/main" id="{7EE19060-F52C-9D43-AB44-AEB7C5D01352}"/>
              </a:ext>
            </a:extLst>
          </p:cNvPr>
          <p:cNvCxnSpPr>
            <a:cxnSpLocks/>
          </p:cNvCxnSpPr>
          <p:nvPr userDrawn="1"/>
        </p:nvCxnSpPr>
        <p:spPr>
          <a:xfrm>
            <a:off x="878561" y="2570400"/>
            <a:ext cx="4360894" cy="0"/>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3" name="Text Placeholder 12">
            <a:extLst>
              <a:ext uri="{FF2B5EF4-FFF2-40B4-BE49-F238E27FC236}">
                <a16:creationId xmlns:a16="http://schemas.microsoft.com/office/drawing/2014/main" id="{D82BBE97-8B24-E242-A801-A7A8F3A7A1FE}"/>
              </a:ext>
            </a:extLst>
          </p:cNvPr>
          <p:cNvSpPr>
            <a:spLocks noGrp="1"/>
          </p:cNvSpPr>
          <p:nvPr>
            <p:ph type="body" sz="quarter" idx="23" hasCustomPrompt="1"/>
          </p:nvPr>
        </p:nvSpPr>
        <p:spPr>
          <a:xfrm>
            <a:off x="6915360" y="1484312"/>
            <a:ext cx="4438440" cy="1058400"/>
          </a:xfrm>
          <a:prstGeom prst="rect">
            <a:avLst/>
          </a:prstGeom>
        </p:spPr>
        <p:txBody>
          <a:bodyPr anchor="ctr">
            <a:normAutofit/>
          </a:bodyPr>
          <a:lstStyle>
            <a:lvl1pPr marL="0" indent="0" algn="l">
              <a:lnSpc>
                <a:spcPct val="100000"/>
              </a:lnSpc>
              <a:buNone/>
              <a:defRPr sz="6600" b="1" spc="-200" baseline="0">
                <a:solidFill>
                  <a:srgbClr val="FA6624"/>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p>
        </p:txBody>
      </p:sp>
      <p:cxnSp>
        <p:nvCxnSpPr>
          <p:cNvPr id="18" name="Straight Connector 17">
            <a:extLst>
              <a:ext uri="{FF2B5EF4-FFF2-40B4-BE49-F238E27FC236}">
                <a16:creationId xmlns:a16="http://schemas.microsoft.com/office/drawing/2014/main" id="{AA35BF52-74EC-4841-86E7-8ECF6D9C63EC}"/>
              </a:ext>
            </a:extLst>
          </p:cNvPr>
          <p:cNvCxnSpPr>
            <a:cxnSpLocks/>
          </p:cNvCxnSpPr>
          <p:nvPr userDrawn="1"/>
        </p:nvCxnSpPr>
        <p:spPr>
          <a:xfrm>
            <a:off x="6954133" y="2570400"/>
            <a:ext cx="4360894" cy="0"/>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AF6C1577-D286-7C4E-A8D4-A7088FEFBB9B}"/>
              </a:ext>
            </a:extLst>
          </p:cNvPr>
          <p:cNvSpPr>
            <a:spLocks noGrp="1"/>
          </p:cNvSpPr>
          <p:nvPr>
            <p:ph type="body" sz="quarter" idx="36"/>
          </p:nvPr>
        </p:nvSpPr>
        <p:spPr>
          <a:xfrm>
            <a:off x="839787" y="3481395"/>
            <a:ext cx="4476401" cy="2310381"/>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2" name="Text Placeholder 3">
            <a:extLst>
              <a:ext uri="{FF2B5EF4-FFF2-40B4-BE49-F238E27FC236}">
                <a16:creationId xmlns:a16="http://schemas.microsoft.com/office/drawing/2014/main" id="{389DC718-2082-C246-9809-728A3F1E8FC5}"/>
              </a:ext>
            </a:extLst>
          </p:cNvPr>
          <p:cNvSpPr>
            <a:spLocks noGrp="1"/>
          </p:cNvSpPr>
          <p:nvPr>
            <p:ph type="body" sz="quarter" idx="41"/>
          </p:nvPr>
        </p:nvSpPr>
        <p:spPr>
          <a:xfrm>
            <a:off x="839788" y="2859088"/>
            <a:ext cx="4476400" cy="387350"/>
          </a:xfrm>
        </p:spPr>
        <p:txBody>
          <a:bodyPr>
            <a:norm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GB"/>
              <a:t>Click to edit Master text styles</a:t>
            </a:r>
          </a:p>
        </p:txBody>
      </p:sp>
      <p:sp>
        <p:nvSpPr>
          <p:cNvPr id="13" name="Text Placeholder 3">
            <a:extLst>
              <a:ext uri="{FF2B5EF4-FFF2-40B4-BE49-F238E27FC236}">
                <a16:creationId xmlns:a16="http://schemas.microsoft.com/office/drawing/2014/main" id="{6CFDB842-3771-B140-938F-4B87A2F3AE8A}"/>
              </a:ext>
            </a:extLst>
          </p:cNvPr>
          <p:cNvSpPr>
            <a:spLocks noGrp="1"/>
          </p:cNvSpPr>
          <p:nvPr>
            <p:ph type="body" sz="quarter" idx="42"/>
          </p:nvPr>
        </p:nvSpPr>
        <p:spPr>
          <a:xfrm>
            <a:off x="6915360" y="3481395"/>
            <a:ext cx="4476401" cy="2310381"/>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9" name="Text Placeholder 3">
            <a:extLst>
              <a:ext uri="{FF2B5EF4-FFF2-40B4-BE49-F238E27FC236}">
                <a16:creationId xmlns:a16="http://schemas.microsoft.com/office/drawing/2014/main" id="{10ECD2C2-85E3-024E-BFFA-5ED89E32BBAA}"/>
              </a:ext>
            </a:extLst>
          </p:cNvPr>
          <p:cNvSpPr>
            <a:spLocks noGrp="1"/>
          </p:cNvSpPr>
          <p:nvPr>
            <p:ph type="body" sz="quarter" idx="43"/>
          </p:nvPr>
        </p:nvSpPr>
        <p:spPr>
          <a:xfrm>
            <a:off x="6915361" y="2859088"/>
            <a:ext cx="4476400" cy="387350"/>
          </a:xfrm>
        </p:spPr>
        <p:txBody>
          <a:bodyPr>
            <a:norm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GB"/>
              <a:t>Click to edit Master text styles</a:t>
            </a:r>
          </a:p>
        </p:txBody>
      </p:sp>
      <p:sp>
        <p:nvSpPr>
          <p:cNvPr id="2" name="Title 1">
            <a:extLst>
              <a:ext uri="{FF2B5EF4-FFF2-40B4-BE49-F238E27FC236}">
                <a16:creationId xmlns:a16="http://schemas.microsoft.com/office/drawing/2014/main" id="{A6B894ED-95C8-F447-AE5E-01F1FBCF4FCD}"/>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4" name="TextBox 13">
            <a:extLst>
              <a:ext uri="{FF2B5EF4-FFF2-40B4-BE49-F238E27FC236}">
                <a16:creationId xmlns:a16="http://schemas.microsoft.com/office/drawing/2014/main" id="{66CAA97C-B4D0-9449-A251-6A93422416F7}"/>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591894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935"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bg1"/>
        </a:solidFill>
        <a:effectLst/>
      </p:bgPr>
    </p:bg>
    <p:spTree>
      <p:nvGrpSpPr>
        <p:cNvPr id="1" name=""/>
        <p:cNvGrpSpPr/>
        <p:nvPr/>
      </p:nvGrpSpPr>
      <p:grpSpPr>
        <a:xfrm>
          <a:off x="0" y="0"/>
          <a:ext cx="0" cy="0"/>
          <a:chOff x="0" y="0"/>
          <a:chExt cx="0" cy="0"/>
        </a:xfrm>
      </p:grpSpPr>
      <p:sp>
        <p:nvSpPr>
          <p:cNvPr id="5" name="Chart Placeholder 4">
            <a:extLst>
              <a:ext uri="{FF2B5EF4-FFF2-40B4-BE49-F238E27FC236}">
                <a16:creationId xmlns:a16="http://schemas.microsoft.com/office/drawing/2014/main" id="{49C17647-E371-1249-8694-DBE1CD995712}"/>
              </a:ext>
            </a:extLst>
          </p:cNvPr>
          <p:cNvSpPr>
            <a:spLocks noGrp="1"/>
          </p:cNvSpPr>
          <p:nvPr>
            <p:ph type="chart" sz="quarter" idx="12"/>
          </p:nvPr>
        </p:nvSpPr>
        <p:spPr>
          <a:xfrm>
            <a:off x="839788" y="1844675"/>
            <a:ext cx="10509250" cy="3816350"/>
          </a:xfrm>
          <a:prstGeom prst="rect">
            <a:avLst/>
          </a:prstGeom>
        </p:spPr>
        <p:txBody>
          <a:bodyPr>
            <a:normAutofit/>
          </a:bodyPr>
          <a:lstStyle>
            <a:lvl1pPr>
              <a:defRPr sz="1500" kern="1000" cap="all" spc="0" baseline="0">
                <a:solidFill>
                  <a:srgbClr val="8D9091"/>
                </a:solidFill>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chart</a:t>
            </a:r>
            <a:endParaRPr lang="en-US"/>
          </a:p>
        </p:txBody>
      </p:sp>
      <p:sp>
        <p:nvSpPr>
          <p:cNvPr id="3" name="Title 2">
            <a:extLst>
              <a:ext uri="{FF2B5EF4-FFF2-40B4-BE49-F238E27FC236}">
                <a16:creationId xmlns:a16="http://schemas.microsoft.com/office/drawing/2014/main" id="{6135AA0A-BD28-5E41-94DF-32480FD768A7}"/>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4" name="TextBox 3">
            <a:extLst>
              <a:ext uri="{FF2B5EF4-FFF2-40B4-BE49-F238E27FC236}">
                <a16:creationId xmlns:a16="http://schemas.microsoft.com/office/drawing/2014/main" id="{4A03BE83-A183-924F-8A1F-2DF4AFEF3CBF}"/>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074155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116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rt + picture ">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D1401FF-0F96-AA44-9592-E25AF844BA82}"/>
              </a:ext>
            </a:extLst>
          </p:cNvPr>
          <p:cNvSpPr>
            <a:spLocks noGrp="1"/>
          </p:cNvSpPr>
          <p:nvPr>
            <p:ph type="pic" sz="quarter" idx="13"/>
          </p:nvPr>
        </p:nvSpPr>
        <p:spPr>
          <a:xfrm>
            <a:off x="7234238" y="-1"/>
            <a:ext cx="4957762" cy="6858001"/>
          </a:xfrm>
          <a:prstGeom prst="rect">
            <a:avLst/>
          </a:prstGeo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7" name="Chart Placeholder 4">
            <a:extLst>
              <a:ext uri="{FF2B5EF4-FFF2-40B4-BE49-F238E27FC236}">
                <a16:creationId xmlns:a16="http://schemas.microsoft.com/office/drawing/2014/main" id="{FD8DAD2F-7931-A64E-903E-BDBD1636E35B}"/>
              </a:ext>
            </a:extLst>
          </p:cNvPr>
          <p:cNvSpPr>
            <a:spLocks noGrp="1"/>
          </p:cNvSpPr>
          <p:nvPr>
            <p:ph type="chart" sz="quarter" idx="12"/>
          </p:nvPr>
        </p:nvSpPr>
        <p:spPr>
          <a:xfrm>
            <a:off x="839788" y="1844675"/>
            <a:ext cx="5976519" cy="3816350"/>
          </a:xfrm>
          <a:prstGeom prst="rect">
            <a:avLst/>
          </a:prstGeom>
        </p:spPr>
        <p:txBody>
          <a:bodyPr>
            <a:normAutofit/>
          </a:bodyPr>
          <a:lstStyle>
            <a:lvl1pPr>
              <a:defRPr sz="1500" kern="1000" cap="all" spc="0" baseline="0">
                <a:solidFill>
                  <a:srgbClr val="8D9091"/>
                </a:solidFill>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chart</a:t>
            </a:r>
            <a:endParaRPr lang="en-US"/>
          </a:p>
        </p:txBody>
      </p:sp>
      <p:sp>
        <p:nvSpPr>
          <p:cNvPr id="2" name="Title 1">
            <a:extLst>
              <a:ext uri="{FF2B5EF4-FFF2-40B4-BE49-F238E27FC236}">
                <a16:creationId xmlns:a16="http://schemas.microsoft.com/office/drawing/2014/main" id="{3F7FD45E-E3C4-3146-97DF-3A6ACE222F13}"/>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5" name="TextBox 4">
            <a:extLst>
              <a:ext uri="{FF2B5EF4-FFF2-40B4-BE49-F238E27FC236}">
                <a16:creationId xmlns:a16="http://schemas.microsoft.com/office/drawing/2014/main" id="{B7FD45E7-C14B-2744-B9AE-1B3CFB8A56B3}"/>
              </a:ext>
            </a:extLst>
          </p:cNvPr>
          <p:cNvSpPr txBox="1"/>
          <p:nvPr userDrawn="1"/>
        </p:nvSpPr>
        <p:spPr>
          <a:xfrm>
            <a:off x="5908040" y="6353593"/>
            <a:ext cx="375920" cy="215444"/>
          </a:xfrm>
          <a:prstGeom prst="rect">
            <a:avLst/>
          </a:prstGeom>
          <a:noFill/>
        </p:spPr>
        <p:txBody>
          <a:bodyPr wrap="square" rtlCol="0">
            <a:norm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08182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userDrawn="1">
          <p15:clr>
            <a:srgbClr val="FBAE40"/>
          </p15:clr>
        </p15:guide>
        <p15:guide id="3" orient="horz" pos="1162"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meline">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54B056-2B12-6248-BC96-54F16AAF34F2}"/>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9" name="TextBox 18">
            <a:extLst>
              <a:ext uri="{FF2B5EF4-FFF2-40B4-BE49-F238E27FC236}">
                <a16:creationId xmlns:a16="http://schemas.microsoft.com/office/drawing/2014/main" id="{9489329A-8848-8E4A-993E-664587FD16D7}"/>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666414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220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with-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7216-7A16-0A46-8A7C-D513F45FDE5A}"/>
              </a:ext>
            </a:extLst>
          </p:cNvPr>
          <p:cNvSpPr>
            <a:spLocks noGrp="1"/>
          </p:cNvSpPr>
          <p:nvPr>
            <p:ph type="title"/>
          </p:nvPr>
        </p:nvSpPr>
        <p:spPr/>
        <p:txBody>
          <a:bodyPr/>
          <a:lstStyle>
            <a:lvl1pPr>
              <a:lnSpc>
                <a:spcPct val="120000"/>
              </a:lnSpc>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5" name="TextBox 4">
            <a:extLst>
              <a:ext uri="{FF2B5EF4-FFF2-40B4-BE49-F238E27FC236}">
                <a16:creationId xmlns:a16="http://schemas.microsoft.com/office/drawing/2014/main" id="{91E0D102-8536-D441-879E-788EB154C783}"/>
              </a:ext>
            </a:extLst>
          </p:cNvPr>
          <p:cNvSpPr txBox="1"/>
          <p:nvPr userDrawn="1"/>
        </p:nvSpPr>
        <p:spPr>
          <a:xfrm>
            <a:off x="5607050" y="6353593"/>
            <a:ext cx="977900" cy="224357"/>
          </a:xfrm>
          <a:prstGeom prst="rect">
            <a:avLst/>
          </a:prstGeom>
          <a:noFill/>
        </p:spPr>
        <p:txBody>
          <a:bodyPr wrap="square" rtlCol="0">
            <a:spAutoFit/>
          </a:bodyPr>
          <a:lstStyle/>
          <a:p>
            <a:pPr algn="ctr">
              <a:lnSpc>
                <a:spcPct val="120000"/>
              </a:lnSpc>
            </a:pP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lnSpc>
                  <a:spcPct val="120000"/>
                </a:lnSpc>
              </a:pP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
        <p:nvSpPr>
          <p:cNvPr id="7" name="Text Placeholder 6">
            <a:extLst>
              <a:ext uri="{FF2B5EF4-FFF2-40B4-BE49-F238E27FC236}">
                <a16:creationId xmlns:a16="http://schemas.microsoft.com/office/drawing/2014/main" id="{F2346BB0-8087-AB4D-9275-AB2B5B586681}"/>
              </a:ext>
            </a:extLst>
          </p:cNvPr>
          <p:cNvSpPr>
            <a:spLocks noGrp="1"/>
          </p:cNvSpPr>
          <p:nvPr>
            <p:ph type="body" sz="quarter" idx="10" hasCustomPrompt="1"/>
          </p:nvPr>
        </p:nvSpPr>
        <p:spPr>
          <a:xfrm>
            <a:off x="838200" y="1239838"/>
            <a:ext cx="10785475" cy="4863977"/>
          </a:xfrm>
        </p:spPr>
        <p:txBody>
          <a:bodyPr>
            <a:normAutofit/>
          </a:bodyPr>
          <a:lstStyle>
            <a:lvl1pPr>
              <a:lnSpc>
                <a:spcPct val="120000"/>
              </a:lnSpc>
              <a:buNone/>
              <a:defRPr sz="1800">
                <a:latin typeface="Verdana" panose="020B0604030504040204" pitchFamily="34" charset="0"/>
                <a:ea typeface="Verdana" panose="020B0604030504040204" pitchFamily="34" charset="0"/>
                <a:cs typeface="Verdana" panose="020B0604030504040204" pitchFamily="34" charset="0"/>
              </a:defRPr>
            </a:lvl1pPr>
            <a:lvl2pPr>
              <a:lnSpc>
                <a:spcPct val="120000"/>
              </a:lnSpc>
              <a:buNone/>
              <a:defRPr/>
            </a:lvl2pPr>
            <a:lvl3pPr>
              <a:lnSpc>
                <a:spcPct val="120000"/>
              </a:lnSpc>
              <a:buNone/>
              <a:defRPr/>
            </a:lvl3pPr>
            <a:lvl4pPr>
              <a:lnSpc>
                <a:spcPct val="120000"/>
              </a:lnSpc>
              <a:buNone/>
              <a:defRPr/>
            </a:lvl4pPr>
            <a:lvl5pPr>
              <a:lnSpc>
                <a:spcPct val="120000"/>
              </a:lnSpc>
              <a:buNone/>
              <a:defRPr/>
            </a:lvl5pPr>
          </a:lstStyle>
          <a:p>
            <a:pPr lvl="0"/>
            <a:r>
              <a:rPr lang="en-US"/>
              <a:t>Click to edit text</a:t>
            </a:r>
          </a:p>
        </p:txBody>
      </p:sp>
    </p:spTree>
    <p:extLst>
      <p:ext uri="{BB962C8B-B14F-4D97-AF65-F5344CB8AC3E}">
        <p14:creationId xmlns:p14="http://schemas.microsoft.com/office/powerpoint/2010/main" val="33008040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meline">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158EC6-DF69-944A-A0C7-EEDE3F0752E8}"/>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23" name="TextBox 22">
            <a:extLst>
              <a:ext uri="{FF2B5EF4-FFF2-40B4-BE49-F238E27FC236}">
                <a16:creationId xmlns:a16="http://schemas.microsoft.com/office/drawing/2014/main" id="{A45ADD3C-7824-DF4C-ADAD-9447AF0113CA}"/>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092149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2228"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ullets + photo - Horizontal 2">
    <p:bg>
      <p:bgPr>
        <a:solidFill>
          <a:schemeClr val="bg1"/>
        </a:solidFill>
        <a:effectLst/>
      </p:bgPr>
    </p:bg>
    <p:spTree>
      <p:nvGrpSpPr>
        <p:cNvPr id="1" name=""/>
        <p:cNvGrpSpPr/>
        <p:nvPr/>
      </p:nvGrpSpPr>
      <p:grpSpPr>
        <a:xfrm>
          <a:off x="0" y="0"/>
          <a:ext cx="0" cy="0"/>
          <a:chOff x="0" y="0"/>
          <a:chExt cx="0" cy="0"/>
        </a:xfrm>
      </p:grpSpPr>
      <p:sp>
        <p:nvSpPr>
          <p:cNvPr id="16" name="Picture Placeholder 3">
            <a:extLst>
              <a:ext uri="{FF2B5EF4-FFF2-40B4-BE49-F238E27FC236}">
                <a16:creationId xmlns:a16="http://schemas.microsoft.com/office/drawing/2014/main" id="{83B9A464-7197-C842-A17C-42805B470160}"/>
              </a:ext>
            </a:extLst>
          </p:cNvPr>
          <p:cNvSpPr>
            <a:spLocks noGrp="1"/>
          </p:cNvSpPr>
          <p:nvPr>
            <p:ph type="pic" sz="quarter" idx="13"/>
          </p:nvPr>
        </p:nvSpPr>
        <p:spPr>
          <a:xfrm>
            <a:off x="0" y="-31684"/>
            <a:ext cx="12192000" cy="3324116"/>
          </a:xfrm>
          <a:prstGeom prst="rect">
            <a:avLst/>
          </a:prstGeom>
        </p:spPr>
        <p:txBody>
          <a:bodyPr>
            <a:normAutofit/>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2" name="Title 1">
            <a:extLst>
              <a:ext uri="{FF2B5EF4-FFF2-40B4-BE49-F238E27FC236}">
                <a16:creationId xmlns:a16="http://schemas.microsoft.com/office/drawing/2014/main" id="{2235DF96-4598-8144-B888-9B1CBE47A6D1}"/>
              </a:ext>
            </a:extLst>
          </p:cNvPr>
          <p:cNvSpPr>
            <a:spLocks noGrp="1"/>
          </p:cNvSpPr>
          <p:nvPr>
            <p:ph type="title"/>
          </p:nvPr>
        </p:nvSpPr>
        <p:spPr>
          <a:xfrm>
            <a:off x="838200" y="3387820"/>
            <a:ext cx="10515600" cy="842774"/>
          </a:xfrm>
        </p:spPr>
        <p:txBody>
          <a:bodyPr>
            <a:normAutofit/>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6" name="TextBox 5">
            <a:extLst>
              <a:ext uri="{FF2B5EF4-FFF2-40B4-BE49-F238E27FC236}">
                <a16:creationId xmlns:a16="http://schemas.microsoft.com/office/drawing/2014/main" id="{06A19533-83DD-144E-991C-712BED342561}"/>
              </a:ext>
            </a:extLst>
          </p:cNvPr>
          <p:cNvSpPr txBox="1"/>
          <p:nvPr userDrawn="1"/>
        </p:nvSpPr>
        <p:spPr>
          <a:xfrm>
            <a:off x="5908040" y="6353593"/>
            <a:ext cx="375920" cy="215444"/>
          </a:xfrm>
          <a:prstGeom prst="rect">
            <a:avLst/>
          </a:prstGeom>
          <a:noFill/>
        </p:spPr>
        <p:txBody>
          <a:bodyPr wrap="square" rtlCol="0">
            <a:norm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
        <p:nvSpPr>
          <p:cNvPr id="7" name="Text Placeholder 12">
            <a:extLst>
              <a:ext uri="{FF2B5EF4-FFF2-40B4-BE49-F238E27FC236}">
                <a16:creationId xmlns:a16="http://schemas.microsoft.com/office/drawing/2014/main" id="{F7B00201-FB86-2A47-800F-5F354A42291C}"/>
              </a:ext>
            </a:extLst>
          </p:cNvPr>
          <p:cNvSpPr>
            <a:spLocks noGrp="1"/>
          </p:cNvSpPr>
          <p:nvPr>
            <p:ph type="body" sz="quarter" idx="19"/>
          </p:nvPr>
        </p:nvSpPr>
        <p:spPr>
          <a:xfrm>
            <a:off x="839794" y="4381029"/>
            <a:ext cx="10507675" cy="2372041"/>
          </a:xfrm>
          <a:prstGeom prst="rect">
            <a:avLst/>
          </a:prstGeom>
        </p:spPr>
        <p:txBody>
          <a:bodyPr vert="horz" lIns="91440" tIns="45720" rIns="91440" bIns="45720" rtlCol="0" anchor="t">
            <a:normAutofit/>
          </a:bodyPr>
          <a:lstStyle>
            <a:lvl1pPr>
              <a:defRPr lang="en-US" sz="2800" b="0" spc="-20" baseline="0" dirty="0">
                <a:latin typeface="Verdana" panose="020B0604030504040204" pitchFamily="34" charset="0"/>
                <a:ea typeface="Verdana" panose="020B0604030504040204" pitchFamily="34" charset="0"/>
                <a:cs typeface="Verdana" panose="020B0604030504040204" pitchFamily="34" charset="0"/>
              </a:defRPr>
            </a:lvl1pPr>
            <a:lvl2pPr>
              <a:defRPr sz="2400">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buNone/>
              <a:defRPr/>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2490504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2727" userDrawn="1">
          <p15:clr>
            <a:srgbClr val="FBAE40"/>
          </p15:clr>
        </p15:guide>
        <p15:guide id="4" pos="3840">
          <p15:clr>
            <a:srgbClr val="FBAE40"/>
          </p15:clr>
        </p15:guide>
        <p15:guide id="5" orient="horz" pos="2478"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ullets + photo righ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25898E-D2A9-B449-943B-013408D4DDBE}"/>
              </a:ext>
            </a:extLst>
          </p:cNvPr>
          <p:cNvSpPr/>
          <p:nvPr userDrawn="1"/>
        </p:nvSpPr>
        <p:spPr>
          <a:xfrm>
            <a:off x="9033831" y="5321147"/>
            <a:ext cx="3158169" cy="1536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6" name="Picture Placeholder 3">
            <a:extLst>
              <a:ext uri="{FF2B5EF4-FFF2-40B4-BE49-F238E27FC236}">
                <a16:creationId xmlns:a16="http://schemas.microsoft.com/office/drawing/2014/main" id="{83B9A464-7197-C842-A17C-42805B470160}"/>
              </a:ext>
            </a:extLst>
          </p:cNvPr>
          <p:cNvSpPr>
            <a:spLocks noGrp="1"/>
          </p:cNvSpPr>
          <p:nvPr>
            <p:ph type="pic" sz="quarter" idx="13"/>
          </p:nvPr>
        </p:nvSpPr>
        <p:spPr>
          <a:xfrm>
            <a:off x="6096000" y="1"/>
            <a:ext cx="6095999" cy="6858000"/>
          </a:xfrm>
          <a:prstGeom prst="rect">
            <a:avLst/>
          </a:prstGeo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pic>
        <p:nvPicPr>
          <p:cNvPr id="32" name="Picture 31">
            <a:extLst>
              <a:ext uri="{FF2B5EF4-FFF2-40B4-BE49-F238E27FC236}">
                <a16:creationId xmlns:a16="http://schemas.microsoft.com/office/drawing/2014/main" id="{ED3E4A71-DBA8-0444-A37C-5C139A1964A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795808" y="6080219"/>
            <a:ext cx="1553256" cy="388314"/>
          </a:xfrm>
          <a:prstGeom prst="rect">
            <a:avLst/>
          </a:prstGeom>
        </p:spPr>
      </p:pic>
      <p:sp>
        <p:nvSpPr>
          <p:cNvPr id="7" name="Text Placeholder 12">
            <a:extLst>
              <a:ext uri="{FF2B5EF4-FFF2-40B4-BE49-F238E27FC236}">
                <a16:creationId xmlns:a16="http://schemas.microsoft.com/office/drawing/2014/main" id="{130A8E0F-FB90-DE40-8060-63FD605330A6}"/>
              </a:ext>
            </a:extLst>
          </p:cNvPr>
          <p:cNvSpPr>
            <a:spLocks noGrp="1"/>
          </p:cNvSpPr>
          <p:nvPr>
            <p:ph type="body" sz="quarter" idx="19"/>
          </p:nvPr>
        </p:nvSpPr>
        <p:spPr>
          <a:xfrm>
            <a:off x="838200" y="1125539"/>
            <a:ext cx="4820627" cy="4329112"/>
          </a:xfrm>
          <a:prstGeom prst="rect">
            <a:avLst/>
          </a:prstGeom>
        </p:spPr>
        <p:txBody>
          <a:bodyPr vert="horz" lIns="91440" tIns="45720" rIns="91440" bIns="45720" rtlCol="0" anchor="t">
            <a:normAutofit/>
          </a:bodyPr>
          <a:lstStyle>
            <a:lvl1pPr>
              <a:defRPr lang="en-US" sz="2800" b="0" spc="-20" baseline="0" dirty="0">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 name="Title 1">
            <a:extLst>
              <a:ext uri="{FF2B5EF4-FFF2-40B4-BE49-F238E27FC236}">
                <a16:creationId xmlns:a16="http://schemas.microsoft.com/office/drawing/2014/main" id="{48B3153B-6EC6-1E43-AB86-7D2E92D79959}"/>
              </a:ext>
            </a:extLst>
          </p:cNvPr>
          <p:cNvSpPr>
            <a:spLocks noGrp="1"/>
          </p:cNvSpPr>
          <p:nvPr>
            <p:ph type="title"/>
          </p:nvPr>
        </p:nvSpPr>
        <p:spPr>
          <a:xfrm>
            <a:off x="838200" y="196726"/>
            <a:ext cx="5257799" cy="842774"/>
          </a:xfrm>
        </p:spPr>
        <p:txBody>
          <a:bodyPr>
            <a:normAutofit/>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725047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459" userDrawn="1">
          <p15:clr>
            <a:srgbClr val="FBAE40"/>
          </p15:clr>
        </p15:guide>
        <p15:guide id="4" pos="3840">
          <p15:clr>
            <a:srgbClr val="FBAE40"/>
          </p15:clr>
        </p15:guide>
        <p15:guide id="5" orient="horz" pos="709"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ullets + photo left">
    <p:bg>
      <p:bgPr>
        <a:solidFill>
          <a:schemeClr val="bg1"/>
        </a:solidFill>
        <a:effectLst/>
      </p:bgPr>
    </p:bg>
    <p:spTree>
      <p:nvGrpSpPr>
        <p:cNvPr id="1" name=""/>
        <p:cNvGrpSpPr/>
        <p:nvPr/>
      </p:nvGrpSpPr>
      <p:grpSpPr>
        <a:xfrm>
          <a:off x="0" y="0"/>
          <a:ext cx="0" cy="0"/>
          <a:chOff x="0" y="0"/>
          <a:chExt cx="0" cy="0"/>
        </a:xfrm>
      </p:grpSpPr>
      <p:sp>
        <p:nvSpPr>
          <p:cNvPr id="16" name="Picture Placeholder 3">
            <a:extLst>
              <a:ext uri="{FF2B5EF4-FFF2-40B4-BE49-F238E27FC236}">
                <a16:creationId xmlns:a16="http://schemas.microsoft.com/office/drawing/2014/main" id="{83B9A464-7197-C842-A17C-42805B470160}"/>
              </a:ext>
            </a:extLst>
          </p:cNvPr>
          <p:cNvSpPr>
            <a:spLocks noGrp="1"/>
          </p:cNvSpPr>
          <p:nvPr>
            <p:ph type="pic" sz="quarter" idx="13"/>
          </p:nvPr>
        </p:nvSpPr>
        <p:spPr>
          <a:xfrm>
            <a:off x="1" y="1"/>
            <a:ext cx="6095999" cy="6858000"/>
          </a:xfrm>
          <a:prstGeom prst="rect">
            <a:avLst/>
          </a:prstGeom>
        </p:spPr>
        <p:txBody>
          <a:bodyPr>
            <a:normAutofit/>
          </a:bodyPr>
          <a:lstStyle/>
          <a:p>
            <a:r>
              <a:rPr lang="en-GB"/>
              <a:t>Click icon to add picture</a:t>
            </a:r>
            <a:endParaRPr lang="en-US"/>
          </a:p>
        </p:txBody>
      </p:sp>
      <p:sp>
        <p:nvSpPr>
          <p:cNvPr id="2" name="Title 1">
            <a:extLst>
              <a:ext uri="{FF2B5EF4-FFF2-40B4-BE49-F238E27FC236}">
                <a16:creationId xmlns:a16="http://schemas.microsoft.com/office/drawing/2014/main" id="{4DDC176B-7F48-0049-AAFC-4B33D77C5FDD}"/>
              </a:ext>
            </a:extLst>
          </p:cNvPr>
          <p:cNvSpPr>
            <a:spLocks noGrp="1"/>
          </p:cNvSpPr>
          <p:nvPr>
            <p:ph type="title"/>
          </p:nvPr>
        </p:nvSpPr>
        <p:spPr>
          <a:xfrm>
            <a:off x="6528436" y="196726"/>
            <a:ext cx="4825363" cy="842774"/>
          </a:xfrm>
        </p:spPr>
        <p:txBody>
          <a:bodyPr>
            <a:normAutofit/>
          </a:bodyPr>
          <a:lstStyle/>
          <a:p>
            <a:r>
              <a:rPr lang="en-GB"/>
              <a:t>Click to edit Master title style</a:t>
            </a:r>
            <a:endParaRPr lang="en-US"/>
          </a:p>
        </p:txBody>
      </p:sp>
      <p:sp>
        <p:nvSpPr>
          <p:cNvPr id="6" name="Text Placeholder 12">
            <a:extLst>
              <a:ext uri="{FF2B5EF4-FFF2-40B4-BE49-F238E27FC236}">
                <a16:creationId xmlns:a16="http://schemas.microsoft.com/office/drawing/2014/main" id="{3C838E91-C13A-474F-8355-C7F67D524F27}"/>
              </a:ext>
            </a:extLst>
          </p:cNvPr>
          <p:cNvSpPr>
            <a:spLocks noGrp="1"/>
          </p:cNvSpPr>
          <p:nvPr>
            <p:ph type="body" sz="quarter" idx="20"/>
          </p:nvPr>
        </p:nvSpPr>
        <p:spPr>
          <a:xfrm>
            <a:off x="6528437" y="1125539"/>
            <a:ext cx="4820627" cy="4329112"/>
          </a:xfrm>
          <a:prstGeom prst="rect">
            <a:avLst/>
          </a:prstGeom>
        </p:spPr>
        <p:txBody>
          <a:bodyPr vert="horz" lIns="91440" tIns="45720" rIns="91440" bIns="45720" rtlCol="0" anchor="t">
            <a:normAutofit/>
          </a:bodyPr>
          <a:lstStyle>
            <a:lvl1pPr>
              <a:defRPr lang="en-US" sz="2800" b="0" spc="-20" baseline="0" dirty="0"/>
            </a:lvl1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1029296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459" userDrawn="1">
          <p15:clr>
            <a:srgbClr val="FBAE40"/>
          </p15:clr>
        </p15:guide>
        <p15:guide id="4" pos="3840">
          <p15:clr>
            <a:srgbClr val="FBAE40"/>
          </p15:clr>
        </p15:guide>
        <p15:guide id="5" orient="horz" pos="709"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ch Illustration Ful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45716-BC05-314B-8EF7-DC480F984B0D}"/>
              </a:ext>
            </a:extLst>
          </p:cNvPr>
          <p:cNvSpPr>
            <a:spLocks noGrp="1"/>
          </p:cNvSpPr>
          <p:nvPr>
            <p:ph type="title"/>
          </p:nvPr>
        </p:nvSpPr>
        <p:spPr/>
        <p:txBody>
          <a:bodyPr>
            <a:normAutofit/>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4" name="Picture Placeholder 3">
            <a:extLst>
              <a:ext uri="{FF2B5EF4-FFF2-40B4-BE49-F238E27FC236}">
                <a16:creationId xmlns:a16="http://schemas.microsoft.com/office/drawing/2014/main" id="{FA6D0499-E453-8047-8CDF-F7B3643196FE}"/>
              </a:ext>
            </a:extLst>
          </p:cNvPr>
          <p:cNvSpPr>
            <a:spLocks noGrp="1"/>
          </p:cNvSpPr>
          <p:nvPr>
            <p:ph type="pic" sz="quarter" idx="31"/>
          </p:nvPr>
        </p:nvSpPr>
        <p:spPr>
          <a:xfrm>
            <a:off x="838199" y="1125538"/>
            <a:ext cx="10515600" cy="4749482"/>
          </a:xfrm>
          <a:prstGeom prst="rect">
            <a:avLst/>
          </a:prstGeom>
        </p:spPr>
        <p:txBody>
          <a:bodyPr>
            <a:normAutofit/>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5" name="TextBox 4">
            <a:extLst>
              <a:ext uri="{FF2B5EF4-FFF2-40B4-BE49-F238E27FC236}">
                <a16:creationId xmlns:a16="http://schemas.microsoft.com/office/drawing/2014/main" id="{E98E148F-B296-F945-9059-7985C33DBEB7}"/>
              </a:ext>
            </a:extLst>
          </p:cNvPr>
          <p:cNvSpPr txBox="1"/>
          <p:nvPr userDrawn="1"/>
        </p:nvSpPr>
        <p:spPr>
          <a:xfrm>
            <a:off x="5908040" y="6353593"/>
            <a:ext cx="375920" cy="215444"/>
          </a:xfrm>
          <a:prstGeom prst="rect">
            <a:avLst/>
          </a:prstGeom>
          <a:noFill/>
        </p:spPr>
        <p:txBody>
          <a:bodyPr wrap="square" rtlCol="0">
            <a:norm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433012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userDrawn="1">
          <p15:clr>
            <a:srgbClr val="FBAE40"/>
          </p15:clr>
        </p15:guide>
        <p15:guide id="4" pos="454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ch Illustration +Bullet Highlights">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A6E2964-7B05-9342-A033-96BC14B94C13}"/>
              </a:ext>
            </a:extLst>
          </p:cNvPr>
          <p:cNvSpPr/>
          <p:nvPr userDrawn="1"/>
        </p:nvSpPr>
        <p:spPr>
          <a:xfrm>
            <a:off x="6318870" y="0"/>
            <a:ext cx="5873130" cy="6858000"/>
          </a:xfrm>
          <a:prstGeom prst="rect">
            <a:avLst/>
          </a:prstGeom>
          <a:solidFill>
            <a:srgbClr val="1A59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Picture Placeholder 3">
            <a:extLst>
              <a:ext uri="{FF2B5EF4-FFF2-40B4-BE49-F238E27FC236}">
                <a16:creationId xmlns:a16="http://schemas.microsoft.com/office/drawing/2014/main" id="{51B9B968-E24D-C54D-BD2E-841DE48A496E}"/>
              </a:ext>
            </a:extLst>
          </p:cNvPr>
          <p:cNvSpPr>
            <a:spLocks noGrp="1"/>
          </p:cNvSpPr>
          <p:nvPr>
            <p:ph type="pic" sz="quarter" idx="31"/>
          </p:nvPr>
        </p:nvSpPr>
        <p:spPr>
          <a:xfrm>
            <a:off x="838199" y="1125538"/>
            <a:ext cx="5307533" cy="4749482"/>
          </a:xfrm>
          <a:prstGeom prst="rect">
            <a:avLst/>
          </a:prstGeo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2" name="Title 1">
            <a:extLst>
              <a:ext uri="{FF2B5EF4-FFF2-40B4-BE49-F238E27FC236}">
                <a16:creationId xmlns:a16="http://schemas.microsoft.com/office/drawing/2014/main" id="{ED86DAC6-4C85-6846-B55A-AFA676EDF067}"/>
              </a:ext>
            </a:extLst>
          </p:cNvPr>
          <p:cNvSpPr>
            <a:spLocks noGrp="1"/>
          </p:cNvSpPr>
          <p:nvPr>
            <p:ph type="title"/>
          </p:nvPr>
        </p:nvSpPr>
        <p:spPr>
          <a:xfrm>
            <a:off x="838200" y="196726"/>
            <a:ext cx="5307532" cy="842774"/>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pic>
        <p:nvPicPr>
          <p:cNvPr id="7" name="Picture 6">
            <a:extLst>
              <a:ext uri="{FF2B5EF4-FFF2-40B4-BE49-F238E27FC236}">
                <a16:creationId xmlns:a16="http://schemas.microsoft.com/office/drawing/2014/main" id="{FFF6EF09-62F2-C045-8F1B-522CCAD7D5D9}"/>
              </a:ext>
            </a:extLst>
          </p:cNvPr>
          <p:cNvPicPr>
            <a:picLocks noChangeAspect="1"/>
          </p:cNvPicPr>
          <p:nvPr userDrawn="1"/>
        </p:nvPicPr>
        <p:blipFill>
          <a:blip r:embed="rId2"/>
          <a:srcRect/>
          <a:stretch/>
        </p:blipFill>
        <p:spPr>
          <a:xfrm>
            <a:off x="10260000" y="6326315"/>
            <a:ext cx="1080000" cy="270000"/>
          </a:xfrm>
          <a:prstGeom prst="rect">
            <a:avLst/>
          </a:prstGeom>
        </p:spPr>
      </p:pic>
      <p:sp>
        <p:nvSpPr>
          <p:cNvPr id="8" name="TextBox 7">
            <a:extLst>
              <a:ext uri="{FF2B5EF4-FFF2-40B4-BE49-F238E27FC236}">
                <a16:creationId xmlns:a16="http://schemas.microsoft.com/office/drawing/2014/main" id="{F9E4C81A-C69C-B246-A9DD-13A7D7BA13FD}"/>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
        <p:nvSpPr>
          <p:cNvPr id="10" name="Text Placeholder 12">
            <a:extLst>
              <a:ext uri="{FF2B5EF4-FFF2-40B4-BE49-F238E27FC236}">
                <a16:creationId xmlns:a16="http://schemas.microsoft.com/office/drawing/2014/main" id="{88D05185-378B-1541-8236-E31C765E871F}"/>
              </a:ext>
            </a:extLst>
          </p:cNvPr>
          <p:cNvSpPr>
            <a:spLocks noGrp="1"/>
          </p:cNvSpPr>
          <p:nvPr>
            <p:ph type="body" sz="quarter" idx="20"/>
          </p:nvPr>
        </p:nvSpPr>
        <p:spPr>
          <a:xfrm>
            <a:off x="7212015" y="1125539"/>
            <a:ext cx="4171960" cy="4329112"/>
          </a:xfrm>
          <a:prstGeom prst="rect">
            <a:avLst/>
          </a:prstGeom>
        </p:spPr>
        <p:txBody>
          <a:bodyPr vert="horz" lIns="91440" tIns="45720" rIns="91440" bIns="45720" rtlCol="0" anchor="t">
            <a:normAutofit/>
          </a:bodyPr>
          <a:lstStyle>
            <a:lvl1pPr>
              <a:defRPr lang="en-US" sz="2800" b="0" spc="-2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16685442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09" userDrawn="1">
          <p15:clr>
            <a:srgbClr val="FBAE40"/>
          </p15:clr>
        </p15:guide>
        <p15:guide id="4" pos="454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ie Chart + paragraph">
    <p:spTree>
      <p:nvGrpSpPr>
        <p:cNvPr id="1" name=""/>
        <p:cNvGrpSpPr/>
        <p:nvPr/>
      </p:nvGrpSpPr>
      <p:grpSpPr>
        <a:xfrm>
          <a:off x="0" y="0"/>
          <a:ext cx="0" cy="0"/>
          <a:chOff x="0" y="0"/>
          <a:chExt cx="0" cy="0"/>
        </a:xfrm>
      </p:grpSpPr>
      <p:sp>
        <p:nvSpPr>
          <p:cNvPr id="9" name="Chart Placeholder 3">
            <a:extLst>
              <a:ext uri="{FF2B5EF4-FFF2-40B4-BE49-F238E27FC236}">
                <a16:creationId xmlns:a16="http://schemas.microsoft.com/office/drawing/2014/main" id="{8D3C5A32-AD87-E84B-BD64-62A3335EA151}"/>
              </a:ext>
            </a:extLst>
          </p:cNvPr>
          <p:cNvSpPr>
            <a:spLocks noGrp="1"/>
          </p:cNvSpPr>
          <p:nvPr>
            <p:ph type="chart" sz="quarter" idx="22"/>
          </p:nvPr>
        </p:nvSpPr>
        <p:spPr>
          <a:xfrm>
            <a:off x="843683" y="1239838"/>
            <a:ext cx="4754777" cy="4789054"/>
          </a:xfrm>
        </p:spPr>
        <p:txBody>
          <a:bodyPr/>
          <a:lstStyle>
            <a:lvl1pPr marL="0" indent="0" algn="l">
              <a:buNone/>
              <a:defRPr>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chart</a:t>
            </a:r>
            <a:endParaRPr lang="en-US"/>
          </a:p>
        </p:txBody>
      </p:sp>
      <p:sp>
        <p:nvSpPr>
          <p:cNvPr id="2" name="Title 1">
            <a:extLst>
              <a:ext uri="{FF2B5EF4-FFF2-40B4-BE49-F238E27FC236}">
                <a16:creationId xmlns:a16="http://schemas.microsoft.com/office/drawing/2014/main" id="{70493350-D74E-8643-BA5A-907A74A05AB1}"/>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5" name="Text Placeholder 3">
            <a:extLst>
              <a:ext uri="{FF2B5EF4-FFF2-40B4-BE49-F238E27FC236}">
                <a16:creationId xmlns:a16="http://schemas.microsoft.com/office/drawing/2014/main" id="{ACEC69CC-1B13-CA4D-ADE3-1BA677DA9E00}"/>
              </a:ext>
            </a:extLst>
          </p:cNvPr>
          <p:cNvSpPr>
            <a:spLocks noGrp="1"/>
          </p:cNvSpPr>
          <p:nvPr>
            <p:ph type="body" sz="quarter" idx="42"/>
          </p:nvPr>
        </p:nvSpPr>
        <p:spPr>
          <a:xfrm>
            <a:off x="6591951" y="1862145"/>
            <a:ext cx="4756366" cy="416674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6" name="Text Placeholder 3">
            <a:extLst>
              <a:ext uri="{FF2B5EF4-FFF2-40B4-BE49-F238E27FC236}">
                <a16:creationId xmlns:a16="http://schemas.microsoft.com/office/drawing/2014/main" id="{CC4BBC71-7358-3E46-96F6-F35EF496F593}"/>
              </a:ext>
            </a:extLst>
          </p:cNvPr>
          <p:cNvSpPr>
            <a:spLocks noGrp="1"/>
          </p:cNvSpPr>
          <p:nvPr>
            <p:ph type="body" sz="quarter" idx="43" hasCustomPrompt="1"/>
          </p:nvPr>
        </p:nvSpPr>
        <p:spPr>
          <a:xfrm>
            <a:off x="6591951" y="1239838"/>
            <a:ext cx="4756365"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6" name="TextBox 5">
            <a:extLst>
              <a:ext uri="{FF2B5EF4-FFF2-40B4-BE49-F238E27FC236}">
                <a16:creationId xmlns:a16="http://schemas.microsoft.com/office/drawing/2014/main" id="{125B68BA-D852-1945-814D-8C70455F2D90}"/>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432916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guide id="3" orient="horz" pos="459" userDrawn="1">
          <p15:clr>
            <a:srgbClr val="FBAE40"/>
          </p15:clr>
        </p15:guide>
        <p15:guide id="4" orient="horz" pos="777" userDrawn="1">
          <p15:clr>
            <a:srgbClr val="FBAE40"/>
          </p15:clr>
        </p15:guide>
        <p15:guide id="5" pos="529"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rt + 2 paragraph">
    <p:spTree>
      <p:nvGrpSpPr>
        <p:cNvPr id="1" name=""/>
        <p:cNvGrpSpPr/>
        <p:nvPr/>
      </p:nvGrpSpPr>
      <p:grpSpPr>
        <a:xfrm>
          <a:off x="0" y="0"/>
          <a:ext cx="0" cy="0"/>
          <a:chOff x="0" y="0"/>
          <a:chExt cx="0" cy="0"/>
        </a:xfrm>
      </p:grpSpPr>
      <p:sp>
        <p:nvSpPr>
          <p:cNvPr id="9" name="Chart Placeholder 3">
            <a:extLst>
              <a:ext uri="{FF2B5EF4-FFF2-40B4-BE49-F238E27FC236}">
                <a16:creationId xmlns:a16="http://schemas.microsoft.com/office/drawing/2014/main" id="{8D3C5A32-AD87-E84B-BD64-62A3335EA151}"/>
              </a:ext>
            </a:extLst>
          </p:cNvPr>
          <p:cNvSpPr>
            <a:spLocks noGrp="1"/>
          </p:cNvSpPr>
          <p:nvPr>
            <p:ph type="chart" sz="quarter" idx="22"/>
          </p:nvPr>
        </p:nvSpPr>
        <p:spPr>
          <a:xfrm>
            <a:off x="7452563" y="1244946"/>
            <a:ext cx="3901237" cy="4368107"/>
          </a:xfrm>
        </p:spPr>
        <p:txBody>
          <a:bodyPr/>
          <a:lstStyle>
            <a:lvl1pPr marL="0" indent="0" algn="l">
              <a:buNone/>
              <a:defRPr>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chart</a:t>
            </a:r>
            <a:endParaRPr lang="en-US"/>
          </a:p>
        </p:txBody>
      </p:sp>
      <p:sp>
        <p:nvSpPr>
          <p:cNvPr id="14" name="Text Placeholder 3">
            <a:extLst>
              <a:ext uri="{FF2B5EF4-FFF2-40B4-BE49-F238E27FC236}">
                <a16:creationId xmlns:a16="http://schemas.microsoft.com/office/drawing/2014/main" id="{97164A0B-2351-5B4A-AFF8-6D4CEB3326EF}"/>
              </a:ext>
            </a:extLst>
          </p:cNvPr>
          <p:cNvSpPr>
            <a:spLocks noGrp="1"/>
          </p:cNvSpPr>
          <p:nvPr>
            <p:ph type="body" sz="quarter" idx="36"/>
          </p:nvPr>
        </p:nvSpPr>
        <p:spPr>
          <a:xfrm>
            <a:off x="894421" y="1862146"/>
            <a:ext cx="2951409" cy="3750908"/>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5" name="Text Placeholder 3">
            <a:extLst>
              <a:ext uri="{FF2B5EF4-FFF2-40B4-BE49-F238E27FC236}">
                <a16:creationId xmlns:a16="http://schemas.microsoft.com/office/drawing/2014/main" id="{5D1455D7-D054-F843-9CBA-60E2F61BF515}"/>
              </a:ext>
            </a:extLst>
          </p:cNvPr>
          <p:cNvSpPr>
            <a:spLocks noGrp="1"/>
          </p:cNvSpPr>
          <p:nvPr>
            <p:ph type="body" sz="quarter" idx="41" hasCustomPrompt="1"/>
          </p:nvPr>
        </p:nvSpPr>
        <p:spPr>
          <a:xfrm>
            <a:off x="894422" y="1239838"/>
            <a:ext cx="2951408"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16" name="Text Placeholder 3">
            <a:extLst>
              <a:ext uri="{FF2B5EF4-FFF2-40B4-BE49-F238E27FC236}">
                <a16:creationId xmlns:a16="http://schemas.microsoft.com/office/drawing/2014/main" id="{D88D868F-406B-1A4B-9417-60B1E91300EE}"/>
              </a:ext>
            </a:extLst>
          </p:cNvPr>
          <p:cNvSpPr>
            <a:spLocks noGrp="1"/>
          </p:cNvSpPr>
          <p:nvPr>
            <p:ph type="body" sz="quarter" idx="42"/>
          </p:nvPr>
        </p:nvSpPr>
        <p:spPr>
          <a:xfrm>
            <a:off x="4173492" y="1862146"/>
            <a:ext cx="2951409" cy="3750908"/>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7" name="Text Placeholder 3">
            <a:extLst>
              <a:ext uri="{FF2B5EF4-FFF2-40B4-BE49-F238E27FC236}">
                <a16:creationId xmlns:a16="http://schemas.microsoft.com/office/drawing/2014/main" id="{AAD58094-6769-DB49-9E89-4D22C9740C3B}"/>
              </a:ext>
            </a:extLst>
          </p:cNvPr>
          <p:cNvSpPr>
            <a:spLocks noGrp="1"/>
          </p:cNvSpPr>
          <p:nvPr>
            <p:ph type="body" sz="quarter" idx="43" hasCustomPrompt="1"/>
          </p:nvPr>
        </p:nvSpPr>
        <p:spPr>
          <a:xfrm>
            <a:off x="4173493" y="1239838"/>
            <a:ext cx="2951408"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2" name="Title 1">
            <a:extLst>
              <a:ext uri="{FF2B5EF4-FFF2-40B4-BE49-F238E27FC236}">
                <a16:creationId xmlns:a16="http://schemas.microsoft.com/office/drawing/2014/main" id="{7166AA9C-5362-ED45-8AEE-D54469E620EE}"/>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8" name="TextBox 7">
            <a:extLst>
              <a:ext uri="{FF2B5EF4-FFF2-40B4-BE49-F238E27FC236}">
                <a16:creationId xmlns:a16="http://schemas.microsoft.com/office/drawing/2014/main" id="{58AEA186-A80D-F54C-9EE4-0E24237DEF5C}"/>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313422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userDrawn="1">
          <p15:clr>
            <a:srgbClr val="FBAE40"/>
          </p15:clr>
        </p15:guide>
        <p15:guide id="3" orient="horz" pos="459" userDrawn="1">
          <p15:clr>
            <a:srgbClr val="FBAE40"/>
          </p15:clr>
        </p15:guide>
        <p15:guide id="4" orient="horz" pos="777"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D7FD9-716D-934A-9CF0-32D203A0FA30}"/>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3" name="TextBox 2">
            <a:extLst>
              <a:ext uri="{FF2B5EF4-FFF2-40B4-BE49-F238E27FC236}">
                <a16:creationId xmlns:a16="http://schemas.microsoft.com/office/drawing/2014/main" id="{275600A4-99E4-3942-8EA5-C2EF2F0EFA3E}"/>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361479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userDrawn="1">
          <p15:clr>
            <a:srgbClr val="FBAE40"/>
          </p15:clr>
        </p15:guide>
        <p15:guide id="3" orient="horz" pos="777"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Picture">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D1401FF-0F96-AA44-9592-E25AF844BA82}"/>
              </a:ext>
            </a:extLst>
          </p:cNvPr>
          <p:cNvSpPr>
            <a:spLocks noGrp="1"/>
          </p:cNvSpPr>
          <p:nvPr>
            <p:ph type="pic" sz="quarter" idx="13"/>
          </p:nvPr>
        </p:nvSpPr>
        <p:spPr>
          <a:xfrm>
            <a:off x="7234238" y="-1"/>
            <a:ext cx="4957762" cy="6858001"/>
          </a:xfrm>
          <a:prstGeom prst="rect">
            <a:avLst/>
          </a:prstGeo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2" name="Title 1">
            <a:extLst>
              <a:ext uri="{FF2B5EF4-FFF2-40B4-BE49-F238E27FC236}">
                <a16:creationId xmlns:a16="http://schemas.microsoft.com/office/drawing/2014/main" id="{3080BE58-202D-2C4A-99F2-8F20F74DB844}"/>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4" name="TextBox 3">
            <a:extLst>
              <a:ext uri="{FF2B5EF4-FFF2-40B4-BE49-F238E27FC236}">
                <a16:creationId xmlns:a16="http://schemas.microsoft.com/office/drawing/2014/main" id="{52357389-5206-EB46-BF37-FADE710D7214}"/>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725322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Subhead-Paragraph">
    <p:bg>
      <p:bgPr>
        <a:solidFill>
          <a:schemeClr val="bg1"/>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2EAEC94C-FD44-6A47-BD48-D67879177625}"/>
              </a:ext>
            </a:extLst>
          </p:cNvPr>
          <p:cNvSpPr>
            <a:spLocks noGrp="1"/>
          </p:cNvSpPr>
          <p:nvPr>
            <p:ph type="body" sz="quarter" idx="42"/>
          </p:nvPr>
        </p:nvSpPr>
        <p:spPr>
          <a:xfrm>
            <a:off x="836610" y="1862145"/>
            <a:ext cx="10515601" cy="4166747"/>
          </a:xfrm>
        </p:spPr>
        <p:txBody>
          <a:bodyPr>
            <a:normAutofit/>
          </a:bodyPr>
          <a:lstStyle>
            <a:lvl1pPr marL="0" indent="0" algn="l">
              <a:lnSpc>
                <a:spcPts val="2200"/>
              </a:lnSpc>
              <a:buNone/>
              <a:defRPr sz="18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0" name="Text Placeholder 3">
            <a:extLst>
              <a:ext uri="{FF2B5EF4-FFF2-40B4-BE49-F238E27FC236}">
                <a16:creationId xmlns:a16="http://schemas.microsoft.com/office/drawing/2014/main" id="{5D8A1A04-C19B-7946-B9A6-E69B626AAB00}"/>
              </a:ext>
            </a:extLst>
          </p:cNvPr>
          <p:cNvSpPr>
            <a:spLocks noGrp="1"/>
          </p:cNvSpPr>
          <p:nvPr>
            <p:ph type="body" sz="quarter" idx="43" hasCustomPrompt="1"/>
          </p:nvPr>
        </p:nvSpPr>
        <p:spPr>
          <a:xfrm>
            <a:off x="836610" y="1239838"/>
            <a:ext cx="10515597" cy="387350"/>
          </a:xfrm>
        </p:spPr>
        <p:txBody>
          <a:bodyPr>
            <a:norm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2" name="Title 1">
            <a:extLst>
              <a:ext uri="{FF2B5EF4-FFF2-40B4-BE49-F238E27FC236}">
                <a16:creationId xmlns:a16="http://schemas.microsoft.com/office/drawing/2014/main" id="{211111D7-B246-9349-B606-61EDA10AB00F}"/>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5" name="TextBox 4">
            <a:extLst>
              <a:ext uri="{FF2B5EF4-FFF2-40B4-BE49-F238E27FC236}">
                <a16:creationId xmlns:a16="http://schemas.microsoft.com/office/drawing/2014/main" id="{9233505F-8AD5-464E-B7F6-B3A7A948B94B}"/>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529874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userDrawn="1">
          <p15:clr>
            <a:srgbClr val="FBAE40"/>
          </p15:clr>
        </p15:guide>
        <p15:guide id="4" pos="3840">
          <p15:clr>
            <a:srgbClr val="FBAE40"/>
          </p15:clr>
        </p15:guide>
        <p15:guide id="5" orient="horz" pos="213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 paragraph">
    <p:bg>
      <p:bgPr>
        <a:solidFill>
          <a:schemeClr val="bg1"/>
        </a:solidFill>
        <a:effectLst/>
      </p:bgPr>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9176B72F-42DF-6E4D-9E40-55AA2ADDF188}"/>
              </a:ext>
            </a:extLst>
          </p:cNvPr>
          <p:cNvSpPr>
            <a:spLocks noGrp="1"/>
          </p:cNvSpPr>
          <p:nvPr>
            <p:ph type="body" sz="quarter" idx="36"/>
          </p:nvPr>
        </p:nvSpPr>
        <p:spPr>
          <a:xfrm>
            <a:off x="7124753" y="1862145"/>
            <a:ext cx="4223564" cy="416674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9" name="Text Placeholder 3">
            <a:extLst>
              <a:ext uri="{FF2B5EF4-FFF2-40B4-BE49-F238E27FC236}">
                <a16:creationId xmlns:a16="http://schemas.microsoft.com/office/drawing/2014/main" id="{3295BFEA-759F-A247-AD3C-A2ABE72C828A}"/>
              </a:ext>
            </a:extLst>
          </p:cNvPr>
          <p:cNvSpPr>
            <a:spLocks noGrp="1"/>
          </p:cNvSpPr>
          <p:nvPr>
            <p:ph type="body" sz="quarter" idx="41" hasCustomPrompt="1"/>
          </p:nvPr>
        </p:nvSpPr>
        <p:spPr>
          <a:xfrm>
            <a:off x="7124753" y="1239838"/>
            <a:ext cx="4223563"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3" name="Title 2">
            <a:extLst>
              <a:ext uri="{FF2B5EF4-FFF2-40B4-BE49-F238E27FC236}">
                <a16:creationId xmlns:a16="http://schemas.microsoft.com/office/drawing/2014/main" id="{57B450D9-6FC8-9B42-8704-442A9B2BAEF5}"/>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5" name="TextBox 4">
            <a:extLst>
              <a:ext uri="{FF2B5EF4-FFF2-40B4-BE49-F238E27FC236}">
                <a16:creationId xmlns:a16="http://schemas.microsoft.com/office/drawing/2014/main" id="{F8A3BA7B-CFCB-FC46-8BB6-7177F0130B7F}"/>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48685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aragraph Photo righ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25898E-D2A9-B449-943B-013408D4DDBE}"/>
              </a:ext>
            </a:extLst>
          </p:cNvPr>
          <p:cNvSpPr/>
          <p:nvPr userDrawn="1"/>
        </p:nvSpPr>
        <p:spPr>
          <a:xfrm>
            <a:off x="9033831" y="5321147"/>
            <a:ext cx="3158169" cy="1536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6" name="Picture Placeholder 3">
            <a:extLst>
              <a:ext uri="{FF2B5EF4-FFF2-40B4-BE49-F238E27FC236}">
                <a16:creationId xmlns:a16="http://schemas.microsoft.com/office/drawing/2014/main" id="{83B9A464-7197-C842-A17C-42805B470160}"/>
              </a:ext>
            </a:extLst>
          </p:cNvPr>
          <p:cNvSpPr>
            <a:spLocks noGrp="1"/>
          </p:cNvSpPr>
          <p:nvPr>
            <p:ph type="pic" sz="quarter" idx="13"/>
          </p:nvPr>
        </p:nvSpPr>
        <p:spPr>
          <a:xfrm>
            <a:off x="6096000" y="1"/>
            <a:ext cx="6095999" cy="6858000"/>
          </a:xfrm>
          <a:prstGeom prst="rect">
            <a:avLst/>
          </a:prstGeo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pic>
        <p:nvPicPr>
          <p:cNvPr id="32" name="Picture 31">
            <a:extLst>
              <a:ext uri="{FF2B5EF4-FFF2-40B4-BE49-F238E27FC236}">
                <a16:creationId xmlns:a16="http://schemas.microsoft.com/office/drawing/2014/main" id="{ED3E4A71-DBA8-0444-A37C-5C139A1964A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795808" y="6080219"/>
            <a:ext cx="1553256" cy="388314"/>
          </a:xfrm>
          <a:prstGeom prst="rect">
            <a:avLst/>
          </a:prstGeom>
        </p:spPr>
      </p:pic>
      <p:sp>
        <p:nvSpPr>
          <p:cNvPr id="13" name="Text Placeholder 3">
            <a:extLst>
              <a:ext uri="{FF2B5EF4-FFF2-40B4-BE49-F238E27FC236}">
                <a16:creationId xmlns:a16="http://schemas.microsoft.com/office/drawing/2014/main" id="{C4C55C42-5747-E441-9E15-02886C835BA4}"/>
              </a:ext>
            </a:extLst>
          </p:cNvPr>
          <p:cNvSpPr>
            <a:spLocks noGrp="1"/>
          </p:cNvSpPr>
          <p:nvPr>
            <p:ph type="body" sz="quarter" idx="36"/>
          </p:nvPr>
        </p:nvSpPr>
        <p:spPr>
          <a:xfrm>
            <a:off x="839788" y="1862145"/>
            <a:ext cx="5035042" cy="416674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4" name="Text Placeholder 3">
            <a:extLst>
              <a:ext uri="{FF2B5EF4-FFF2-40B4-BE49-F238E27FC236}">
                <a16:creationId xmlns:a16="http://schemas.microsoft.com/office/drawing/2014/main" id="{B25B5BF3-D50E-684C-899E-7CD3C8AEEC3D}"/>
              </a:ext>
            </a:extLst>
          </p:cNvPr>
          <p:cNvSpPr>
            <a:spLocks noGrp="1"/>
          </p:cNvSpPr>
          <p:nvPr>
            <p:ph type="body" sz="quarter" idx="41" hasCustomPrompt="1"/>
          </p:nvPr>
        </p:nvSpPr>
        <p:spPr>
          <a:xfrm>
            <a:off x="839788" y="1239838"/>
            <a:ext cx="5035041"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2" name="Title 1">
            <a:extLst>
              <a:ext uri="{FF2B5EF4-FFF2-40B4-BE49-F238E27FC236}">
                <a16:creationId xmlns:a16="http://schemas.microsoft.com/office/drawing/2014/main" id="{4B8308AF-2E1A-114F-9A88-1F50B9C7CDDB}"/>
              </a:ext>
            </a:extLst>
          </p:cNvPr>
          <p:cNvSpPr>
            <a:spLocks noGrp="1"/>
          </p:cNvSpPr>
          <p:nvPr>
            <p:ph type="title"/>
          </p:nvPr>
        </p:nvSpPr>
        <p:spPr>
          <a:xfrm>
            <a:off x="838200" y="196726"/>
            <a:ext cx="5035041" cy="842774"/>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Tree>
    <p:extLst>
      <p:ext uri="{BB962C8B-B14F-4D97-AF65-F5344CB8AC3E}">
        <p14:creationId xmlns:p14="http://schemas.microsoft.com/office/powerpoint/2010/main" val="39128906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userDrawn="1">
          <p15:clr>
            <a:srgbClr val="FBAE40"/>
          </p15:clr>
        </p15:guide>
        <p15:guide id="4"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Paragraph ">
    <p:bg>
      <p:bgPr>
        <a:solidFill>
          <a:schemeClr val="bg1"/>
        </a:solidFill>
        <a:effectLst/>
      </p:bgPr>
    </p:bg>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CE7FFD61-D921-A746-AC6A-C9D958EFD657}"/>
              </a:ext>
            </a:extLst>
          </p:cNvPr>
          <p:cNvSpPr>
            <a:spLocks noGrp="1"/>
          </p:cNvSpPr>
          <p:nvPr>
            <p:ph type="body" sz="quarter" idx="36"/>
          </p:nvPr>
        </p:nvSpPr>
        <p:spPr>
          <a:xfrm>
            <a:off x="839788" y="1862145"/>
            <a:ext cx="5035042" cy="416674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3" name="Text Placeholder 3">
            <a:extLst>
              <a:ext uri="{FF2B5EF4-FFF2-40B4-BE49-F238E27FC236}">
                <a16:creationId xmlns:a16="http://schemas.microsoft.com/office/drawing/2014/main" id="{88E00401-639E-6942-80FE-E4221B19CCBA}"/>
              </a:ext>
            </a:extLst>
          </p:cNvPr>
          <p:cNvSpPr>
            <a:spLocks noGrp="1"/>
          </p:cNvSpPr>
          <p:nvPr>
            <p:ph type="body" sz="quarter" idx="41" hasCustomPrompt="1"/>
          </p:nvPr>
        </p:nvSpPr>
        <p:spPr>
          <a:xfrm>
            <a:off x="839788" y="1239838"/>
            <a:ext cx="5035041"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16" name="Text Placeholder 3">
            <a:extLst>
              <a:ext uri="{FF2B5EF4-FFF2-40B4-BE49-F238E27FC236}">
                <a16:creationId xmlns:a16="http://schemas.microsoft.com/office/drawing/2014/main" id="{A868F4BC-053B-914D-8C3C-7F45952B5AF8}"/>
              </a:ext>
            </a:extLst>
          </p:cNvPr>
          <p:cNvSpPr>
            <a:spLocks noGrp="1"/>
          </p:cNvSpPr>
          <p:nvPr>
            <p:ph type="body" sz="quarter" idx="42"/>
          </p:nvPr>
        </p:nvSpPr>
        <p:spPr>
          <a:xfrm>
            <a:off x="6100720" y="1862145"/>
            <a:ext cx="5035042" cy="416674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7" name="Text Placeholder 3">
            <a:extLst>
              <a:ext uri="{FF2B5EF4-FFF2-40B4-BE49-F238E27FC236}">
                <a16:creationId xmlns:a16="http://schemas.microsoft.com/office/drawing/2014/main" id="{8900EBC6-C88B-B44F-8BC6-547CC9078C24}"/>
              </a:ext>
            </a:extLst>
          </p:cNvPr>
          <p:cNvSpPr>
            <a:spLocks noGrp="1"/>
          </p:cNvSpPr>
          <p:nvPr>
            <p:ph type="body" sz="quarter" idx="43" hasCustomPrompt="1"/>
          </p:nvPr>
        </p:nvSpPr>
        <p:spPr>
          <a:xfrm>
            <a:off x="6100720" y="1239838"/>
            <a:ext cx="5035041"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2" name="Title 1">
            <a:extLst>
              <a:ext uri="{FF2B5EF4-FFF2-40B4-BE49-F238E27FC236}">
                <a16:creationId xmlns:a16="http://schemas.microsoft.com/office/drawing/2014/main" id="{347A47C3-53F9-8E42-8BFD-D9026A078697}"/>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7" name="TextBox 6">
            <a:extLst>
              <a:ext uri="{FF2B5EF4-FFF2-40B4-BE49-F238E27FC236}">
                <a16:creationId xmlns:a16="http://schemas.microsoft.com/office/drawing/2014/main" id="{58151433-6F6C-0242-A1DE-0C6D886FE498}"/>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405131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userDrawn="1">
          <p15:clr>
            <a:srgbClr val="FBAE40"/>
          </p15:clr>
        </p15:guide>
        <p15:guide id="4"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lumn bullet points">
    <p:bg>
      <p:bgPr>
        <a:solidFill>
          <a:schemeClr val="bg1"/>
        </a:solidFill>
        <a:effectLst/>
      </p:bgPr>
    </p:bg>
    <p:spTree>
      <p:nvGrpSpPr>
        <p:cNvPr id="1" name=""/>
        <p:cNvGrpSpPr/>
        <p:nvPr/>
      </p:nvGrpSpPr>
      <p:grpSpPr>
        <a:xfrm>
          <a:off x="0" y="0"/>
          <a:ext cx="0" cy="0"/>
          <a:chOff x="0" y="0"/>
          <a:chExt cx="0" cy="0"/>
        </a:xfrm>
      </p:grpSpPr>
      <p:sp>
        <p:nvSpPr>
          <p:cNvPr id="12" name="Text Placeholder 12">
            <a:extLst>
              <a:ext uri="{FF2B5EF4-FFF2-40B4-BE49-F238E27FC236}">
                <a16:creationId xmlns:a16="http://schemas.microsoft.com/office/drawing/2014/main" id="{2F35FDF8-EB15-F24D-B474-401449686649}"/>
              </a:ext>
            </a:extLst>
          </p:cNvPr>
          <p:cNvSpPr>
            <a:spLocks noGrp="1"/>
          </p:cNvSpPr>
          <p:nvPr>
            <p:ph type="body" sz="quarter" idx="19"/>
          </p:nvPr>
        </p:nvSpPr>
        <p:spPr>
          <a:xfrm>
            <a:off x="838200" y="1762729"/>
            <a:ext cx="5035043" cy="4258593"/>
          </a:xfrm>
          <a:prstGeom prst="rect">
            <a:avLst/>
          </a:prstGeom>
        </p:spPr>
        <p:txBody>
          <a:bodyPr vert="horz" lIns="91440" tIns="45720" rIns="91440" bIns="45720" rtlCol="0" anchor="t">
            <a:normAutofit/>
          </a:bodyPr>
          <a:lstStyle>
            <a:lvl1pPr>
              <a:defRPr lang="en-US" sz="1880" b="0" spc="-20" baseline="0" dirty="0">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stStyle>
          <a:p>
            <a:pPr lvl="0"/>
            <a:r>
              <a:rPr lang="en-GB"/>
              <a:t>Click to edit Master text styles</a:t>
            </a:r>
          </a:p>
          <a:p>
            <a:pPr lvl="1"/>
            <a:r>
              <a:rPr lang="en-GB"/>
              <a:t>Second level</a:t>
            </a:r>
          </a:p>
          <a:p>
            <a:pPr lvl="2"/>
            <a:r>
              <a:rPr lang="en-GB"/>
              <a:t>Third level</a:t>
            </a:r>
          </a:p>
        </p:txBody>
      </p:sp>
      <p:sp>
        <p:nvSpPr>
          <p:cNvPr id="13" name="Text Placeholder 12">
            <a:extLst>
              <a:ext uri="{FF2B5EF4-FFF2-40B4-BE49-F238E27FC236}">
                <a16:creationId xmlns:a16="http://schemas.microsoft.com/office/drawing/2014/main" id="{2998318A-9F12-3E4C-9A04-EF5607F4FB18}"/>
              </a:ext>
            </a:extLst>
          </p:cNvPr>
          <p:cNvSpPr>
            <a:spLocks noGrp="1"/>
          </p:cNvSpPr>
          <p:nvPr>
            <p:ph type="body" sz="quarter" idx="39"/>
          </p:nvPr>
        </p:nvSpPr>
        <p:spPr>
          <a:xfrm>
            <a:off x="6096000" y="1762729"/>
            <a:ext cx="5035043" cy="4258593"/>
          </a:xfrm>
          <a:prstGeom prst="rect">
            <a:avLst/>
          </a:prstGeom>
        </p:spPr>
        <p:txBody>
          <a:bodyPr vert="horz" lIns="91440" tIns="45720" rIns="91440" bIns="45720" rtlCol="0" anchor="t">
            <a:normAutofit/>
          </a:bodyPr>
          <a:lstStyle>
            <a:lvl1pPr>
              <a:defRPr lang="en-US" sz="1880" b="0" spc="-20" baseline="0" dirty="0">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stStyle>
          <a:p>
            <a:pPr lvl="0"/>
            <a:r>
              <a:rPr lang="en-GB"/>
              <a:t>Click to edit Master text styles</a:t>
            </a:r>
          </a:p>
          <a:p>
            <a:pPr lvl="1"/>
            <a:r>
              <a:rPr lang="en-GB"/>
              <a:t>Second level</a:t>
            </a:r>
          </a:p>
          <a:p>
            <a:pPr lvl="2"/>
            <a:r>
              <a:rPr lang="en-GB"/>
              <a:t>Third level</a:t>
            </a:r>
          </a:p>
        </p:txBody>
      </p:sp>
      <p:sp>
        <p:nvSpPr>
          <p:cNvPr id="11" name="Text Placeholder 3">
            <a:extLst>
              <a:ext uri="{FF2B5EF4-FFF2-40B4-BE49-F238E27FC236}">
                <a16:creationId xmlns:a16="http://schemas.microsoft.com/office/drawing/2014/main" id="{5A8728CF-951B-3C4C-8ED2-21D6E0078775}"/>
              </a:ext>
            </a:extLst>
          </p:cNvPr>
          <p:cNvSpPr>
            <a:spLocks noGrp="1"/>
          </p:cNvSpPr>
          <p:nvPr>
            <p:ph type="body" sz="quarter" idx="41" hasCustomPrompt="1"/>
          </p:nvPr>
        </p:nvSpPr>
        <p:spPr>
          <a:xfrm>
            <a:off x="839788" y="1239838"/>
            <a:ext cx="5035041"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14" name="Text Placeholder 3">
            <a:extLst>
              <a:ext uri="{FF2B5EF4-FFF2-40B4-BE49-F238E27FC236}">
                <a16:creationId xmlns:a16="http://schemas.microsoft.com/office/drawing/2014/main" id="{63024EFC-9FB6-504C-A1B5-0B27AADD6BE6}"/>
              </a:ext>
            </a:extLst>
          </p:cNvPr>
          <p:cNvSpPr>
            <a:spLocks noGrp="1"/>
          </p:cNvSpPr>
          <p:nvPr>
            <p:ph type="body" sz="quarter" idx="42" hasCustomPrompt="1"/>
          </p:nvPr>
        </p:nvSpPr>
        <p:spPr>
          <a:xfrm>
            <a:off x="6113649" y="1233488"/>
            <a:ext cx="5035041"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2" name="Title 1">
            <a:extLst>
              <a:ext uri="{FF2B5EF4-FFF2-40B4-BE49-F238E27FC236}">
                <a16:creationId xmlns:a16="http://schemas.microsoft.com/office/drawing/2014/main" id="{C9E1A0FE-4E38-B641-953B-326A1C5E3159}"/>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7" name="TextBox 6">
            <a:extLst>
              <a:ext uri="{FF2B5EF4-FFF2-40B4-BE49-F238E27FC236}">
                <a16:creationId xmlns:a16="http://schemas.microsoft.com/office/drawing/2014/main" id="{A802DF3B-0779-6245-BD14-D771E721A893}"/>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302575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userDrawn="1">
          <p15:clr>
            <a:srgbClr val="FBAE40"/>
          </p15:clr>
        </p15:guide>
        <p15:guide id="4" pos="3840">
          <p15:clr>
            <a:srgbClr val="FBAE40"/>
          </p15:clr>
        </p15:guide>
        <p15:guide id="5" orient="horz" pos="247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aragraph - Photo left">
    <p:bg>
      <p:bgPr>
        <a:solidFill>
          <a:schemeClr val="bg1"/>
        </a:solidFill>
        <a:effectLst/>
      </p:bgPr>
    </p:bg>
    <p:spTree>
      <p:nvGrpSpPr>
        <p:cNvPr id="1" name=""/>
        <p:cNvGrpSpPr/>
        <p:nvPr/>
      </p:nvGrpSpPr>
      <p:grpSpPr>
        <a:xfrm>
          <a:off x="0" y="0"/>
          <a:ext cx="0" cy="0"/>
          <a:chOff x="0" y="0"/>
          <a:chExt cx="0" cy="0"/>
        </a:xfrm>
      </p:grpSpPr>
      <p:sp>
        <p:nvSpPr>
          <p:cNvPr id="16" name="Picture Placeholder 3">
            <a:extLst>
              <a:ext uri="{FF2B5EF4-FFF2-40B4-BE49-F238E27FC236}">
                <a16:creationId xmlns:a16="http://schemas.microsoft.com/office/drawing/2014/main" id="{83B9A464-7197-C842-A17C-42805B470160}"/>
              </a:ext>
            </a:extLst>
          </p:cNvPr>
          <p:cNvSpPr>
            <a:spLocks noGrp="1"/>
          </p:cNvSpPr>
          <p:nvPr>
            <p:ph type="pic" sz="quarter" idx="13"/>
          </p:nvPr>
        </p:nvSpPr>
        <p:spPr>
          <a:xfrm>
            <a:off x="1" y="1"/>
            <a:ext cx="6095999" cy="6858000"/>
          </a:xfrm>
          <a:prstGeom prst="rect">
            <a:avLst/>
          </a:prstGeom>
        </p:spPr>
        <p:txBody>
          <a:bodyPr/>
          <a:lstStyle/>
          <a:p>
            <a:r>
              <a:rPr lang="en-GB"/>
              <a:t>Click icon to add picture</a:t>
            </a:r>
            <a:endParaRPr lang="en-US"/>
          </a:p>
        </p:txBody>
      </p:sp>
      <p:sp>
        <p:nvSpPr>
          <p:cNvPr id="10" name="Text Placeholder 3">
            <a:extLst>
              <a:ext uri="{FF2B5EF4-FFF2-40B4-BE49-F238E27FC236}">
                <a16:creationId xmlns:a16="http://schemas.microsoft.com/office/drawing/2014/main" id="{0C7B346C-DD88-194E-96C9-5F9E4AA407C6}"/>
              </a:ext>
            </a:extLst>
          </p:cNvPr>
          <p:cNvSpPr>
            <a:spLocks noGrp="1"/>
          </p:cNvSpPr>
          <p:nvPr>
            <p:ph type="body" sz="quarter" idx="42"/>
          </p:nvPr>
        </p:nvSpPr>
        <p:spPr>
          <a:xfrm>
            <a:off x="6526842" y="1862145"/>
            <a:ext cx="5036631" cy="4166747"/>
          </a:xfrm>
        </p:spPr>
        <p:txBody>
          <a:bodyPr>
            <a:normAutofit/>
          </a:bodyPr>
          <a:lstStyle>
            <a:lvl1pPr marL="0" indent="0" algn="l">
              <a:lnSpc>
                <a:spcPts val="2200"/>
              </a:lnSpc>
              <a:buNone/>
              <a:defRPr sz="1500">
                <a:solidFill>
                  <a:srgbClr val="313638"/>
                </a:solidFill>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1" name="Text Placeholder 3">
            <a:extLst>
              <a:ext uri="{FF2B5EF4-FFF2-40B4-BE49-F238E27FC236}">
                <a16:creationId xmlns:a16="http://schemas.microsoft.com/office/drawing/2014/main" id="{D472CC94-DF5D-4546-94B1-A33665EF725C}"/>
              </a:ext>
            </a:extLst>
          </p:cNvPr>
          <p:cNvSpPr>
            <a:spLocks noGrp="1"/>
          </p:cNvSpPr>
          <p:nvPr>
            <p:ph type="body" sz="quarter" idx="43" hasCustomPrompt="1"/>
          </p:nvPr>
        </p:nvSpPr>
        <p:spPr>
          <a:xfrm>
            <a:off x="6526843" y="1239838"/>
            <a:ext cx="5036630" cy="387350"/>
          </a:xfrm>
        </p:spPr>
        <p:txBody>
          <a:bodyPr>
            <a:noAutofit/>
          </a:bodyPr>
          <a:lstStyle>
            <a:lvl1pPr marL="0" indent="0" algn="l">
              <a:lnSpc>
                <a:spcPts val="2280"/>
              </a:lnSpc>
              <a:buNone/>
              <a:defRPr sz="2000" spc="-20" baseline="0">
                <a:solidFill>
                  <a:srgbClr val="8E9091"/>
                </a:solidFill>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2" name="Title 1">
            <a:extLst>
              <a:ext uri="{FF2B5EF4-FFF2-40B4-BE49-F238E27FC236}">
                <a16:creationId xmlns:a16="http://schemas.microsoft.com/office/drawing/2014/main" id="{05BA8516-563B-104F-92E4-2267C46C2E75}"/>
              </a:ext>
            </a:extLst>
          </p:cNvPr>
          <p:cNvSpPr>
            <a:spLocks noGrp="1"/>
          </p:cNvSpPr>
          <p:nvPr>
            <p:ph type="title"/>
          </p:nvPr>
        </p:nvSpPr>
        <p:spPr>
          <a:xfrm>
            <a:off x="6526842" y="196726"/>
            <a:ext cx="4826958" cy="842774"/>
          </a:xfrm>
        </p:spPr>
        <p:txBody>
          <a:bodyPr/>
          <a:lstStyle/>
          <a:p>
            <a:r>
              <a:rPr lang="en-GB"/>
              <a:t>Click to edit Master title style</a:t>
            </a:r>
            <a:endParaRPr lang="en-US"/>
          </a:p>
        </p:txBody>
      </p:sp>
    </p:spTree>
    <p:extLst>
      <p:ext uri="{BB962C8B-B14F-4D97-AF65-F5344CB8AC3E}">
        <p14:creationId xmlns:p14="http://schemas.microsoft.com/office/powerpoint/2010/main" val="35333859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userDrawn="1">
          <p15:clr>
            <a:srgbClr val="FBAE40"/>
          </p15:clr>
        </p15:guide>
        <p15:guide id="4" pos="3840">
          <p15:clr>
            <a:srgbClr val="FBAE40"/>
          </p15:clr>
        </p15:guide>
        <p15:guide id="5" orient="horz" pos="247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 Paragraph - Photo right">
    <p:bg>
      <p:bgPr>
        <a:solidFill>
          <a:schemeClr val="bg1"/>
        </a:solidFill>
        <a:effectLst/>
      </p:bgPr>
    </p:bg>
    <p:spTree>
      <p:nvGrpSpPr>
        <p:cNvPr id="1" name=""/>
        <p:cNvGrpSpPr/>
        <p:nvPr/>
      </p:nvGrpSpPr>
      <p:grpSpPr>
        <a:xfrm>
          <a:off x="0" y="0"/>
          <a:ext cx="0" cy="0"/>
          <a:chOff x="0" y="0"/>
          <a:chExt cx="0" cy="0"/>
        </a:xfrm>
      </p:grpSpPr>
      <p:sp>
        <p:nvSpPr>
          <p:cNvPr id="16" name="Picture Placeholder 3">
            <a:extLst>
              <a:ext uri="{FF2B5EF4-FFF2-40B4-BE49-F238E27FC236}">
                <a16:creationId xmlns:a16="http://schemas.microsoft.com/office/drawing/2014/main" id="{83B9A464-7197-C842-A17C-42805B470160}"/>
              </a:ext>
            </a:extLst>
          </p:cNvPr>
          <p:cNvSpPr>
            <a:spLocks noGrp="1"/>
          </p:cNvSpPr>
          <p:nvPr>
            <p:ph type="pic" sz="quarter" idx="13"/>
          </p:nvPr>
        </p:nvSpPr>
        <p:spPr>
          <a:xfrm>
            <a:off x="7452563" y="1"/>
            <a:ext cx="4739436" cy="6858000"/>
          </a:xfrm>
          <a:prstGeom prst="rect">
            <a:avLst/>
          </a:prstGeo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5" name="Text Placeholder 3">
            <a:extLst>
              <a:ext uri="{FF2B5EF4-FFF2-40B4-BE49-F238E27FC236}">
                <a16:creationId xmlns:a16="http://schemas.microsoft.com/office/drawing/2014/main" id="{17F61E6D-5AAE-794C-8280-616F7319C4F0}"/>
              </a:ext>
            </a:extLst>
          </p:cNvPr>
          <p:cNvSpPr>
            <a:spLocks noGrp="1"/>
          </p:cNvSpPr>
          <p:nvPr>
            <p:ph type="body" sz="quarter" idx="42"/>
          </p:nvPr>
        </p:nvSpPr>
        <p:spPr>
          <a:xfrm>
            <a:off x="836610" y="1862145"/>
            <a:ext cx="3007659" cy="416674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7" name="Text Placeholder 3">
            <a:extLst>
              <a:ext uri="{FF2B5EF4-FFF2-40B4-BE49-F238E27FC236}">
                <a16:creationId xmlns:a16="http://schemas.microsoft.com/office/drawing/2014/main" id="{1C3F696E-6F0F-2746-824A-053ECCA773F4}"/>
              </a:ext>
            </a:extLst>
          </p:cNvPr>
          <p:cNvSpPr>
            <a:spLocks noGrp="1"/>
          </p:cNvSpPr>
          <p:nvPr>
            <p:ph type="body" sz="quarter" idx="43" hasCustomPrompt="1"/>
          </p:nvPr>
        </p:nvSpPr>
        <p:spPr>
          <a:xfrm>
            <a:off x="836611" y="1239838"/>
            <a:ext cx="3007658"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18" name="Text Placeholder 3">
            <a:extLst>
              <a:ext uri="{FF2B5EF4-FFF2-40B4-BE49-F238E27FC236}">
                <a16:creationId xmlns:a16="http://schemas.microsoft.com/office/drawing/2014/main" id="{4F067D32-C43D-364F-874F-F78A3F544270}"/>
              </a:ext>
            </a:extLst>
          </p:cNvPr>
          <p:cNvSpPr>
            <a:spLocks noGrp="1"/>
          </p:cNvSpPr>
          <p:nvPr>
            <p:ph type="body" sz="quarter" idx="44"/>
          </p:nvPr>
        </p:nvSpPr>
        <p:spPr>
          <a:xfrm>
            <a:off x="4146147" y="1862145"/>
            <a:ext cx="3007659" cy="416674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9" name="Text Placeholder 3">
            <a:extLst>
              <a:ext uri="{FF2B5EF4-FFF2-40B4-BE49-F238E27FC236}">
                <a16:creationId xmlns:a16="http://schemas.microsoft.com/office/drawing/2014/main" id="{D19F21C5-51AA-274C-9E9D-73D12BDE57B0}"/>
              </a:ext>
            </a:extLst>
          </p:cNvPr>
          <p:cNvSpPr>
            <a:spLocks noGrp="1"/>
          </p:cNvSpPr>
          <p:nvPr>
            <p:ph type="body" sz="quarter" idx="45" hasCustomPrompt="1"/>
          </p:nvPr>
        </p:nvSpPr>
        <p:spPr>
          <a:xfrm>
            <a:off x="4146148" y="1239838"/>
            <a:ext cx="3007658"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2" name="Title 1">
            <a:extLst>
              <a:ext uri="{FF2B5EF4-FFF2-40B4-BE49-F238E27FC236}">
                <a16:creationId xmlns:a16="http://schemas.microsoft.com/office/drawing/2014/main" id="{D7D43A4D-585D-8041-9432-1C7F15489554}"/>
              </a:ext>
            </a:extLst>
          </p:cNvPr>
          <p:cNvSpPr>
            <a:spLocks noGrp="1"/>
          </p:cNvSpPr>
          <p:nvPr>
            <p:ph type="title"/>
          </p:nvPr>
        </p:nvSpPr>
        <p:spPr>
          <a:xfrm>
            <a:off x="838200" y="196726"/>
            <a:ext cx="6315606" cy="842774"/>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8" name="TextBox 7">
            <a:extLst>
              <a:ext uri="{FF2B5EF4-FFF2-40B4-BE49-F238E27FC236}">
                <a16:creationId xmlns:a16="http://schemas.microsoft.com/office/drawing/2014/main" id="{44DE93F0-B441-644D-9A1C-14D8630A18AF}"/>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055115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userDrawn="1">
          <p15:clr>
            <a:srgbClr val="FBAE40"/>
          </p15:clr>
        </p15:guide>
        <p15:guide id="5" orient="horz" pos="247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aragraph + Photo Top Horizontal">
    <p:bg>
      <p:bgPr>
        <a:solidFill>
          <a:schemeClr val="bg1"/>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51D8A57E-6479-9644-B988-D4AE5CAC787F}"/>
              </a:ext>
            </a:extLst>
          </p:cNvPr>
          <p:cNvSpPr>
            <a:spLocks noGrp="1"/>
          </p:cNvSpPr>
          <p:nvPr>
            <p:ph type="pic" sz="quarter" idx="13"/>
          </p:nvPr>
        </p:nvSpPr>
        <p:spPr>
          <a:xfrm>
            <a:off x="0" y="0"/>
            <a:ext cx="12192000" cy="3250533"/>
          </a:xfrm>
          <a:prstGeom prst="rect">
            <a:avLst/>
          </a:prstGeo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10" name="Text Placeholder 3">
            <a:extLst>
              <a:ext uri="{FF2B5EF4-FFF2-40B4-BE49-F238E27FC236}">
                <a16:creationId xmlns:a16="http://schemas.microsoft.com/office/drawing/2014/main" id="{2C752A34-1AC3-584D-A16B-5EDF267C8B61}"/>
              </a:ext>
            </a:extLst>
          </p:cNvPr>
          <p:cNvSpPr>
            <a:spLocks noGrp="1"/>
          </p:cNvSpPr>
          <p:nvPr>
            <p:ph type="body" sz="quarter" idx="42"/>
          </p:nvPr>
        </p:nvSpPr>
        <p:spPr>
          <a:xfrm>
            <a:off x="836611" y="4919606"/>
            <a:ext cx="10521332" cy="1354193"/>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3" name="Text Placeholder 3">
            <a:extLst>
              <a:ext uri="{FF2B5EF4-FFF2-40B4-BE49-F238E27FC236}">
                <a16:creationId xmlns:a16="http://schemas.microsoft.com/office/drawing/2014/main" id="{CA2CE116-FF47-0B43-B9A9-071E40FE4FDB}"/>
              </a:ext>
            </a:extLst>
          </p:cNvPr>
          <p:cNvSpPr>
            <a:spLocks noGrp="1"/>
          </p:cNvSpPr>
          <p:nvPr>
            <p:ph type="body" sz="quarter" idx="43" hasCustomPrompt="1"/>
          </p:nvPr>
        </p:nvSpPr>
        <p:spPr>
          <a:xfrm>
            <a:off x="836611" y="4297299"/>
            <a:ext cx="10521328"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2" name="Title 1">
            <a:extLst>
              <a:ext uri="{FF2B5EF4-FFF2-40B4-BE49-F238E27FC236}">
                <a16:creationId xmlns:a16="http://schemas.microsoft.com/office/drawing/2014/main" id="{F7B30B9B-385F-384E-99F0-50C427DC40B8}"/>
              </a:ext>
            </a:extLst>
          </p:cNvPr>
          <p:cNvSpPr>
            <a:spLocks noGrp="1"/>
          </p:cNvSpPr>
          <p:nvPr>
            <p:ph type="title"/>
          </p:nvPr>
        </p:nvSpPr>
        <p:spPr>
          <a:xfrm>
            <a:off x="838200" y="3429000"/>
            <a:ext cx="10515600" cy="842774"/>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6" name="TextBox 5">
            <a:extLst>
              <a:ext uri="{FF2B5EF4-FFF2-40B4-BE49-F238E27FC236}">
                <a16:creationId xmlns:a16="http://schemas.microsoft.com/office/drawing/2014/main" id="{D8E74D11-71B1-DB46-94BA-BDB4DE0A7D97}"/>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913888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935">
          <p15:clr>
            <a:srgbClr val="FBAE40"/>
          </p15:clr>
        </p15:guide>
        <p15:guide id="4" pos="3840">
          <p15:clr>
            <a:srgbClr val="FBAE40"/>
          </p15:clr>
        </p15:guide>
        <p15:guide id="5" orient="horz" pos="213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ch Illustration + Bullet Highlights">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9F2F89A-BD4F-0448-B422-52DCCBAEEC51}"/>
              </a:ext>
            </a:extLst>
          </p:cNvPr>
          <p:cNvSpPr/>
          <p:nvPr userDrawn="1"/>
        </p:nvSpPr>
        <p:spPr>
          <a:xfrm>
            <a:off x="6318870" y="0"/>
            <a:ext cx="5873130" cy="6858000"/>
          </a:xfrm>
          <a:prstGeom prst="rect">
            <a:avLst/>
          </a:prstGeom>
          <a:solidFill>
            <a:srgbClr val="1A59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3">
            <a:extLst>
              <a:ext uri="{FF2B5EF4-FFF2-40B4-BE49-F238E27FC236}">
                <a16:creationId xmlns:a16="http://schemas.microsoft.com/office/drawing/2014/main" id="{9DB19D6B-B9B4-B645-9DA2-185D1F2DED96}"/>
              </a:ext>
            </a:extLst>
          </p:cNvPr>
          <p:cNvSpPr>
            <a:spLocks noGrp="1"/>
          </p:cNvSpPr>
          <p:nvPr>
            <p:ph type="body" sz="quarter" idx="42"/>
          </p:nvPr>
        </p:nvSpPr>
        <p:spPr>
          <a:xfrm>
            <a:off x="836610" y="1862145"/>
            <a:ext cx="5116830" cy="4166747"/>
          </a:xfrm>
        </p:spPr>
        <p:txBody>
          <a:bodyPr>
            <a:normAutofit/>
          </a:bodyPr>
          <a:lstStyle>
            <a:lvl1pPr marL="0" indent="0" algn="l">
              <a:lnSpc>
                <a:spcPts val="2200"/>
              </a:lnSpc>
              <a:buNone/>
              <a:defRPr sz="15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GB"/>
              <a:t>Click to edit Master text styles</a:t>
            </a:r>
          </a:p>
        </p:txBody>
      </p:sp>
      <p:sp>
        <p:nvSpPr>
          <p:cNvPr id="14" name="Text Placeholder 3">
            <a:extLst>
              <a:ext uri="{FF2B5EF4-FFF2-40B4-BE49-F238E27FC236}">
                <a16:creationId xmlns:a16="http://schemas.microsoft.com/office/drawing/2014/main" id="{2178BFEE-9DB5-854F-8E86-7D0CAA9D5747}"/>
              </a:ext>
            </a:extLst>
          </p:cNvPr>
          <p:cNvSpPr>
            <a:spLocks noGrp="1"/>
          </p:cNvSpPr>
          <p:nvPr>
            <p:ph type="body" sz="quarter" idx="43" hasCustomPrompt="1"/>
          </p:nvPr>
        </p:nvSpPr>
        <p:spPr>
          <a:xfrm>
            <a:off x="836611" y="1239838"/>
            <a:ext cx="5116828" cy="387350"/>
          </a:xfrm>
        </p:spPr>
        <p:txBody>
          <a:bodyPr>
            <a:noAutofit/>
          </a:bodyPr>
          <a:lstStyle>
            <a:lvl1pPr marL="0" indent="0" algn="l">
              <a:lnSpc>
                <a:spcPts val="2280"/>
              </a:lnSpc>
              <a:buNone/>
              <a:defRPr sz="2000" spc="-20" baseline="0">
                <a:solidFill>
                  <a:srgbClr val="8E9091"/>
                </a:solidFill>
                <a:latin typeface="Verdana" panose="020B0604030504040204" pitchFamily="34" charset="0"/>
                <a:ea typeface="Verdana" panose="020B0604030504040204" pitchFamily="34" charset="0"/>
                <a:cs typeface="Verdana" panose="020B0604030504040204" pitchFamily="34" charset="0"/>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
        <p:nvSpPr>
          <p:cNvPr id="2" name="Title 1">
            <a:extLst>
              <a:ext uri="{FF2B5EF4-FFF2-40B4-BE49-F238E27FC236}">
                <a16:creationId xmlns:a16="http://schemas.microsoft.com/office/drawing/2014/main" id="{78547991-0B2E-3544-BA22-722131ED1FDA}"/>
              </a:ext>
            </a:extLst>
          </p:cNvPr>
          <p:cNvSpPr>
            <a:spLocks noGrp="1"/>
          </p:cNvSpPr>
          <p:nvPr>
            <p:ph type="title"/>
          </p:nvPr>
        </p:nvSpPr>
        <p:spPr>
          <a:xfrm>
            <a:off x="838200" y="196726"/>
            <a:ext cx="5115239" cy="842774"/>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pic>
        <p:nvPicPr>
          <p:cNvPr id="9" name="Picture 8">
            <a:extLst>
              <a:ext uri="{FF2B5EF4-FFF2-40B4-BE49-F238E27FC236}">
                <a16:creationId xmlns:a16="http://schemas.microsoft.com/office/drawing/2014/main" id="{E12A02C4-4F08-C345-8D6D-CE45C893D0BB}"/>
              </a:ext>
            </a:extLst>
          </p:cNvPr>
          <p:cNvPicPr>
            <a:picLocks noChangeAspect="1"/>
          </p:cNvPicPr>
          <p:nvPr userDrawn="1"/>
        </p:nvPicPr>
        <p:blipFill>
          <a:blip r:embed="rId2"/>
          <a:srcRect/>
          <a:stretch/>
        </p:blipFill>
        <p:spPr>
          <a:xfrm>
            <a:off x="10260000" y="6326315"/>
            <a:ext cx="1080000" cy="270000"/>
          </a:xfrm>
          <a:prstGeom prst="rect">
            <a:avLst/>
          </a:prstGeom>
        </p:spPr>
      </p:pic>
      <p:sp>
        <p:nvSpPr>
          <p:cNvPr id="10" name="TextBox 9">
            <a:extLst>
              <a:ext uri="{FF2B5EF4-FFF2-40B4-BE49-F238E27FC236}">
                <a16:creationId xmlns:a16="http://schemas.microsoft.com/office/drawing/2014/main" id="{FD6BC58E-6F54-3D46-8EE0-B9657BB5D1F1}"/>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
        <p:nvSpPr>
          <p:cNvPr id="11" name="Text Placeholder 12">
            <a:extLst>
              <a:ext uri="{FF2B5EF4-FFF2-40B4-BE49-F238E27FC236}">
                <a16:creationId xmlns:a16="http://schemas.microsoft.com/office/drawing/2014/main" id="{369F03CA-86E5-C540-84D9-776DF46865D0}"/>
              </a:ext>
            </a:extLst>
          </p:cNvPr>
          <p:cNvSpPr>
            <a:spLocks noGrp="1"/>
          </p:cNvSpPr>
          <p:nvPr>
            <p:ph type="body" sz="quarter" idx="20"/>
          </p:nvPr>
        </p:nvSpPr>
        <p:spPr>
          <a:xfrm>
            <a:off x="7212015" y="1125539"/>
            <a:ext cx="4171960" cy="4329112"/>
          </a:xfrm>
          <a:prstGeom prst="rect">
            <a:avLst/>
          </a:prstGeom>
        </p:spPr>
        <p:txBody>
          <a:bodyPr vert="horz" lIns="91440" tIns="45720" rIns="91440" bIns="45720" rtlCol="0" anchor="t">
            <a:normAutofit/>
          </a:bodyPr>
          <a:lstStyle>
            <a:lvl1pPr>
              <a:defRPr lang="en-US" sz="2800" b="0" spc="-2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a:defRPr>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a:defRPr>
                <a:solidFill>
                  <a:schemeClr val="bg1"/>
                </a:solidFill>
                <a:latin typeface="Verdana" panose="020B0604030504040204" pitchFamily="34" charset="0"/>
                <a:ea typeface="Verdana" panose="020B0604030504040204" pitchFamily="34" charset="0"/>
                <a:cs typeface="Verdana" panose="020B0604030504040204"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17787412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userDrawn="1">
          <p15:clr>
            <a:srgbClr val="FBAE40"/>
          </p15:clr>
        </p15:guide>
        <p15:guide id="4" pos="4543">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Appendix: Technical Dia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FBBA0-2C07-954C-B271-EE0721498C52}"/>
              </a:ext>
            </a:extLst>
          </p:cNvPr>
          <p:cNvSpPr>
            <a:spLocks noGrp="1"/>
          </p:cNvSpPr>
          <p:nvPr>
            <p:ph type="title" hasCustomPrompt="1"/>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Illumio Technical Icons</a:t>
            </a:r>
          </a:p>
        </p:txBody>
      </p:sp>
      <p:sp>
        <p:nvSpPr>
          <p:cNvPr id="3" name="Text Placeholder 12">
            <a:extLst>
              <a:ext uri="{FF2B5EF4-FFF2-40B4-BE49-F238E27FC236}">
                <a16:creationId xmlns:a16="http://schemas.microsoft.com/office/drawing/2014/main" id="{4AA68339-770F-C84F-87C2-F6271272194A}"/>
              </a:ext>
            </a:extLst>
          </p:cNvPr>
          <p:cNvSpPr>
            <a:spLocks noGrp="1"/>
          </p:cNvSpPr>
          <p:nvPr>
            <p:ph type="body" sz="quarter" idx="19" hasCustomPrompt="1"/>
          </p:nvPr>
        </p:nvSpPr>
        <p:spPr>
          <a:xfrm>
            <a:off x="839794" y="1125538"/>
            <a:ext cx="10507675" cy="2372041"/>
          </a:xfrm>
          <a:prstGeom prst="rect">
            <a:avLst/>
          </a:prstGeom>
        </p:spPr>
        <p:txBody>
          <a:bodyPr vert="horz" lIns="91440" tIns="45720" rIns="91440" bIns="45720" rtlCol="0" anchor="t">
            <a:normAutofit/>
          </a:bodyPr>
          <a:lstStyle>
            <a:lvl1pPr marL="0" indent="0">
              <a:buNone/>
              <a:defRPr lang="en-US" sz="1880" b="0" spc="-20" baseline="0" dirty="0">
                <a:latin typeface="Verdana" panose="020B0604030504040204" pitchFamily="34" charset="0"/>
                <a:ea typeface="Verdana" panose="020B0604030504040204" pitchFamily="34" charset="0"/>
                <a:cs typeface="Verdana" panose="020B0604030504040204" pitchFamily="34" charset="0"/>
              </a:defRPr>
            </a:lvl1pPr>
          </a:lstStyle>
          <a:p>
            <a:r>
              <a:rPr lang="en-US"/>
              <a:t>Illumio’s approved technical icons are presented on the following slides. Please </a:t>
            </a:r>
            <a:br>
              <a:rPr lang="en-US"/>
            </a:br>
            <a:r>
              <a:rPr lang="en-US"/>
              <a:t>review and use the available icons to demonstrate the technical process you want </a:t>
            </a:r>
            <a:br>
              <a:rPr lang="en-US"/>
            </a:br>
            <a:r>
              <a:rPr lang="en-US"/>
              <a:t>to showcase.</a:t>
            </a:r>
          </a:p>
        </p:txBody>
      </p:sp>
      <p:sp>
        <p:nvSpPr>
          <p:cNvPr id="5" name="TextBox 4">
            <a:extLst>
              <a:ext uri="{FF2B5EF4-FFF2-40B4-BE49-F238E27FC236}">
                <a16:creationId xmlns:a16="http://schemas.microsoft.com/office/drawing/2014/main" id="{39270CBB-6D33-7D45-A7C4-4CF8FD7B1A03}"/>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990742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AF2571-EB15-B142-BAFE-C99E89C8BD2B}"/>
              </a:ext>
            </a:extLst>
          </p:cNvPr>
          <p:cNvSpPr/>
          <p:nvPr userDrawn="1"/>
        </p:nvSpPr>
        <p:spPr>
          <a:xfrm>
            <a:off x="7821976" y="4076241"/>
            <a:ext cx="4370024" cy="27817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10" name="Picture 9">
            <a:extLst>
              <a:ext uri="{FF2B5EF4-FFF2-40B4-BE49-F238E27FC236}">
                <a16:creationId xmlns:a16="http://schemas.microsoft.com/office/drawing/2014/main" id="{9D48734E-F82F-7242-9A96-FA3384B0EB7F}"/>
              </a:ext>
            </a:extLst>
          </p:cNvPr>
          <p:cNvPicPr>
            <a:picLocks noChangeAspect="1"/>
          </p:cNvPicPr>
          <p:nvPr userDrawn="1"/>
        </p:nvPicPr>
        <p:blipFill>
          <a:blip r:embed="rId2"/>
          <a:srcRect/>
          <a:stretch/>
        </p:blipFill>
        <p:spPr>
          <a:xfrm>
            <a:off x="849032" y="638888"/>
            <a:ext cx="1553256" cy="388314"/>
          </a:xfrm>
          <a:prstGeom prst="rect">
            <a:avLst/>
          </a:prstGeom>
        </p:spPr>
      </p:pic>
      <p:sp>
        <p:nvSpPr>
          <p:cNvPr id="5" name="Rectangle 4">
            <a:extLst>
              <a:ext uri="{FF2B5EF4-FFF2-40B4-BE49-F238E27FC236}">
                <a16:creationId xmlns:a16="http://schemas.microsoft.com/office/drawing/2014/main" id="{8DD107A6-447B-7041-8CCB-70D1B3FAA2AE}"/>
              </a:ext>
            </a:extLst>
          </p:cNvPr>
          <p:cNvSpPr/>
          <p:nvPr userDrawn="1"/>
        </p:nvSpPr>
        <p:spPr>
          <a:xfrm>
            <a:off x="8196549" y="4076241"/>
            <a:ext cx="3995451" cy="2781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a:extLst>
              <a:ext uri="{FF2B5EF4-FFF2-40B4-BE49-F238E27FC236}">
                <a16:creationId xmlns:a16="http://schemas.microsoft.com/office/drawing/2014/main" id="{30CFBB5A-EAD1-534C-804B-F1CAA48182F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64282" y="33866"/>
            <a:ext cx="7361583" cy="6858000"/>
          </a:xfrm>
          <a:prstGeom prst="rect">
            <a:avLst/>
          </a:prstGeom>
        </p:spPr>
      </p:pic>
      <p:sp>
        <p:nvSpPr>
          <p:cNvPr id="8" name="Title 1">
            <a:extLst>
              <a:ext uri="{FF2B5EF4-FFF2-40B4-BE49-F238E27FC236}">
                <a16:creationId xmlns:a16="http://schemas.microsoft.com/office/drawing/2014/main" id="{1D4690BE-9B77-6942-845B-20025E0127AD}"/>
              </a:ext>
            </a:extLst>
          </p:cNvPr>
          <p:cNvSpPr>
            <a:spLocks noGrp="1"/>
          </p:cNvSpPr>
          <p:nvPr>
            <p:ph type="title" hasCustomPrompt="1"/>
          </p:nvPr>
        </p:nvSpPr>
        <p:spPr>
          <a:xfrm>
            <a:off x="839788" y="2824989"/>
            <a:ext cx="5978107" cy="1100940"/>
          </a:xfrm>
          <a:prstGeom prst="rect">
            <a:avLst/>
          </a:prstGeom>
        </p:spPr>
        <p:txBody>
          <a:bodyPr vert="horz" lIns="91440" tIns="45720" rIns="91440" bIns="45720" rtlCol="0" anchor="ctr">
            <a:normAutofit/>
          </a:bodyPr>
          <a:lstStyle>
            <a:lvl1pPr>
              <a:defRPr lang="en-US" sz="4400" dirty="0">
                <a:latin typeface="Verdana" panose="020B0604030504040204" pitchFamily="34" charset="0"/>
                <a:ea typeface="Verdana" panose="020B0604030504040204" pitchFamily="34" charset="0"/>
                <a:cs typeface="Verdana" panose="020B0604030504040204" pitchFamily="34" charset="0"/>
              </a:defRPr>
            </a:lvl1pPr>
          </a:lstStyle>
          <a:p>
            <a:pPr lvl="0">
              <a:lnSpc>
                <a:spcPts val="2840"/>
              </a:lnSpc>
            </a:pPr>
            <a:r>
              <a:rPr lang="en-US"/>
              <a:t>Thank you</a:t>
            </a:r>
          </a:p>
        </p:txBody>
      </p:sp>
    </p:spTree>
    <p:extLst>
      <p:ext uri="{BB962C8B-B14F-4D97-AF65-F5344CB8AC3E}">
        <p14:creationId xmlns:p14="http://schemas.microsoft.com/office/powerpoint/2010/main" val="5381434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4" pos="454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Left-Content-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7216-7A16-0A46-8A7C-D513F45FDE5A}"/>
              </a:ext>
            </a:extLst>
          </p:cNvPr>
          <p:cNvSpPr>
            <a:spLocks noGrp="1"/>
          </p:cNvSpPr>
          <p:nvPr>
            <p:ph type="title"/>
          </p:nvPr>
        </p:nvSpPr>
        <p:spPr/>
        <p:txBody>
          <a:bodyPr/>
          <a:lstStyle>
            <a:lvl1pPr>
              <a:lnSpc>
                <a:spcPct val="120000"/>
              </a:lnSpc>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6" name="Text Placeholder 6">
            <a:extLst>
              <a:ext uri="{FF2B5EF4-FFF2-40B4-BE49-F238E27FC236}">
                <a16:creationId xmlns:a16="http://schemas.microsoft.com/office/drawing/2014/main" id="{0EEF17B3-37C1-9D4B-AE1A-5209B1378DB0}"/>
              </a:ext>
            </a:extLst>
          </p:cNvPr>
          <p:cNvSpPr>
            <a:spLocks noGrp="1"/>
          </p:cNvSpPr>
          <p:nvPr>
            <p:ph type="body" sz="quarter" idx="10"/>
          </p:nvPr>
        </p:nvSpPr>
        <p:spPr>
          <a:xfrm>
            <a:off x="838201" y="1787526"/>
            <a:ext cx="5024120" cy="3830638"/>
          </a:xfrm>
        </p:spPr>
        <p:txBody>
          <a:bodyPr/>
          <a:lstStyle>
            <a:lvl1pPr>
              <a:lnSpc>
                <a:spcPct val="120000"/>
              </a:lnSpc>
              <a:defRPr lang="en-US" sz="2800" kern="1200" dirty="0" smtClean="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a:defRPr/>
            </a:lvl2pPr>
            <a:lvl3pPr>
              <a:lnSpc>
                <a:spcPct val="120000"/>
              </a:lnSpc>
              <a:defRPr/>
            </a:lvl3pPr>
            <a:lvl4pPr>
              <a:lnSpc>
                <a:spcPct val="120000"/>
              </a:lnSpc>
              <a:defRPr/>
            </a:lvl4pPr>
            <a:lvl5pPr>
              <a:lnSpc>
                <a:spcPct val="120000"/>
              </a:lnSpc>
              <a:defRPr/>
            </a:lvl5pPr>
          </a:lstStyle>
          <a:p>
            <a:pPr marL="228600" lvl="0" indent="-252000" algn="l" defTabSz="914400" rtl="0" eaLnBrk="1" latinLnBrk="0" hangingPunct="1">
              <a:lnSpc>
                <a:spcPct val="120000"/>
              </a:lnSpc>
              <a:spcBef>
                <a:spcPts val="1000"/>
              </a:spcBef>
              <a:buFont typeface="Arial" panose="020B0604020202020204" pitchFamily="34" charset="0"/>
              <a:buChar char="•"/>
            </a:pPr>
            <a:r>
              <a:rPr lang="en-GB"/>
              <a:t>Click to edit Master text styles</a:t>
            </a:r>
          </a:p>
          <a:p>
            <a:pPr marL="228600" lvl="1" indent="-252000" algn="l" defTabSz="914400" rtl="0" eaLnBrk="1" latinLnBrk="0" hangingPunct="1">
              <a:lnSpc>
                <a:spcPct val="120000"/>
              </a:lnSpc>
              <a:spcBef>
                <a:spcPts val="1000"/>
              </a:spcBef>
              <a:buFont typeface="Arial" panose="020B0604020202020204" pitchFamily="34" charset="0"/>
              <a:buChar char="•"/>
            </a:pPr>
            <a:r>
              <a:rPr lang="en-GB"/>
              <a:t>Second level</a:t>
            </a:r>
          </a:p>
          <a:p>
            <a:pPr marL="228600" lvl="2" indent="-252000" algn="l" defTabSz="914400" rtl="0" eaLnBrk="1" latinLnBrk="0" hangingPunct="1">
              <a:lnSpc>
                <a:spcPct val="120000"/>
              </a:lnSpc>
              <a:spcBef>
                <a:spcPts val="1000"/>
              </a:spcBef>
              <a:buFont typeface="Arial" panose="020B0604020202020204" pitchFamily="34" charset="0"/>
              <a:buChar char="•"/>
            </a:pPr>
            <a:r>
              <a:rPr lang="en-GB"/>
              <a:t>Third level</a:t>
            </a:r>
          </a:p>
          <a:p>
            <a:pPr marL="228600" lvl="3" indent="-252000" algn="l" defTabSz="914400" rtl="0" eaLnBrk="1" latinLnBrk="0" hangingPunct="1">
              <a:lnSpc>
                <a:spcPct val="120000"/>
              </a:lnSpc>
              <a:spcBef>
                <a:spcPts val="1000"/>
              </a:spcBef>
              <a:buFont typeface="Arial" panose="020B0604020202020204" pitchFamily="34" charset="0"/>
              <a:buChar char="•"/>
            </a:pPr>
            <a:r>
              <a:rPr lang="en-GB"/>
              <a:t>Fourth level</a:t>
            </a:r>
          </a:p>
          <a:p>
            <a:pPr marL="228600" lvl="4" indent="-252000" algn="l" defTabSz="914400" rtl="0" eaLnBrk="1" latinLnBrk="0" hangingPunct="1">
              <a:lnSpc>
                <a:spcPct val="120000"/>
              </a:lnSpc>
              <a:spcBef>
                <a:spcPts val="1000"/>
              </a:spcBef>
              <a:buFont typeface="Arial" panose="020B0604020202020204" pitchFamily="34" charset="0"/>
              <a:buChar char="•"/>
            </a:pPr>
            <a:r>
              <a:rPr lang="en-GB"/>
              <a:t>Fifth level</a:t>
            </a:r>
            <a:endParaRPr lang="en-US"/>
          </a:p>
        </p:txBody>
      </p:sp>
      <p:sp>
        <p:nvSpPr>
          <p:cNvPr id="5" name="TextBox 4">
            <a:extLst>
              <a:ext uri="{FF2B5EF4-FFF2-40B4-BE49-F238E27FC236}">
                <a16:creationId xmlns:a16="http://schemas.microsoft.com/office/drawing/2014/main" id="{91E0D102-8536-D441-879E-788EB154C783}"/>
              </a:ext>
            </a:extLst>
          </p:cNvPr>
          <p:cNvSpPr txBox="1"/>
          <p:nvPr userDrawn="1"/>
        </p:nvSpPr>
        <p:spPr>
          <a:xfrm>
            <a:off x="5607050" y="6353593"/>
            <a:ext cx="977900" cy="224357"/>
          </a:xfrm>
          <a:prstGeom prst="rect">
            <a:avLst/>
          </a:prstGeom>
          <a:noFill/>
        </p:spPr>
        <p:txBody>
          <a:bodyPr wrap="square" rtlCol="0">
            <a:spAutoFit/>
          </a:bodyPr>
          <a:lstStyle/>
          <a:p>
            <a:pPr algn="ctr">
              <a:lnSpc>
                <a:spcPct val="120000"/>
              </a:lnSpc>
            </a:pP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lnSpc>
                  <a:spcPct val="120000"/>
                </a:lnSpc>
              </a:pP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
        <p:nvSpPr>
          <p:cNvPr id="4" name="Content Placeholder 3">
            <a:extLst>
              <a:ext uri="{FF2B5EF4-FFF2-40B4-BE49-F238E27FC236}">
                <a16:creationId xmlns:a16="http://schemas.microsoft.com/office/drawing/2014/main" id="{4B32BD5F-CD61-9E4D-A1DE-060965E048EB}"/>
              </a:ext>
            </a:extLst>
          </p:cNvPr>
          <p:cNvSpPr>
            <a:spLocks noGrp="1"/>
          </p:cNvSpPr>
          <p:nvPr>
            <p:ph sz="quarter" idx="11"/>
          </p:nvPr>
        </p:nvSpPr>
        <p:spPr>
          <a:xfrm>
            <a:off x="6329680" y="1787525"/>
            <a:ext cx="5024120" cy="3830638"/>
          </a:xfrm>
        </p:spPr>
        <p:txBody>
          <a:bodyPr/>
          <a:lstStyle>
            <a:lvl1pPr>
              <a:lnSpc>
                <a:spcPct val="120000"/>
              </a:lnSpc>
              <a:defRPr>
                <a:latin typeface="Verdana" panose="020B0604030504040204" pitchFamily="34" charset="0"/>
                <a:ea typeface="Verdana" panose="020B0604030504040204" pitchFamily="34" charset="0"/>
                <a:cs typeface="Verdana" panose="020B0604030504040204" pitchFamily="34" charset="0"/>
              </a:defRPr>
            </a:lvl1pPr>
            <a:lvl2pPr>
              <a:lnSpc>
                <a:spcPct val="120000"/>
              </a:lnSpc>
              <a:defRPr>
                <a:latin typeface="Verdana" panose="020B0604030504040204" pitchFamily="34" charset="0"/>
                <a:ea typeface="Verdana" panose="020B0604030504040204" pitchFamily="34" charset="0"/>
                <a:cs typeface="Verdana" panose="020B0604030504040204" pitchFamily="34" charset="0"/>
              </a:defRPr>
            </a:lvl2pPr>
            <a:lvl3pPr>
              <a:lnSpc>
                <a:spcPct val="120000"/>
              </a:lnSpc>
              <a:defRPr>
                <a:latin typeface="Verdana" panose="020B0604030504040204" pitchFamily="34" charset="0"/>
                <a:ea typeface="Verdana" panose="020B0604030504040204" pitchFamily="34" charset="0"/>
                <a:cs typeface="Verdana" panose="020B0604030504040204" pitchFamily="34" charset="0"/>
              </a:defRPr>
            </a:lvl3pPr>
            <a:lvl4pPr>
              <a:lnSpc>
                <a:spcPct val="120000"/>
              </a:lnSpc>
              <a:defRPr>
                <a:latin typeface="Verdana" panose="020B0604030504040204" pitchFamily="34" charset="0"/>
                <a:ea typeface="Verdana" panose="020B0604030504040204" pitchFamily="34" charset="0"/>
                <a:cs typeface="Verdana" panose="020B0604030504040204" pitchFamily="34" charset="0"/>
              </a:defRPr>
            </a:lvl4pPr>
            <a:lvl5pPr>
              <a:lnSpc>
                <a:spcPct val="120000"/>
              </a:lnSpc>
              <a:defRPr>
                <a:latin typeface="Verdana" panose="020B0604030504040204" pitchFamily="34" charset="0"/>
                <a:ea typeface="Verdana" panose="020B0604030504040204" pitchFamily="34" charset="0"/>
                <a:cs typeface="Verdana" panose="020B060403050404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747817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 Column Icons - centered">
    <p:spTree>
      <p:nvGrpSpPr>
        <p:cNvPr id="1" name=""/>
        <p:cNvGrpSpPr/>
        <p:nvPr/>
      </p:nvGrpSpPr>
      <p:grpSpPr>
        <a:xfrm>
          <a:off x="0" y="0"/>
          <a:ext cx="0" cy="0"/>
          <a:chOff x="0" y="0"/>
          <a:chExt cx="0" cy="0"/>
        </a:xfrm>
      </p:grpSpPr>
      <p:sp>
        <p:nvSpPr>
          <p:cNvPr id="25" name="Picture Placeholder 17">
            <a:extLst>
              <a:ext uri="{FF2B5EF4-FFF2-40B4-BE49-F238E27FC236}">
                <a16:creationId xmlns:a16="http://schemas.microsoft.com/office/drawing/2014/main" id="{D8BED8DA-D9A7-6B4B-97B0-9C75E0336C56}"/>
              </a:ext>
            </a:extLst>
          </p:cNvPr>
          <p:cNvSpPr>
            <a:spLocks noGrp="1"/>
          </p:cNvSpPr>
          <p:nvPr>
            <p:ph type="pic" sz="quarter" idx="28"/>
          </p:nvPr>
        </p:nvSpPr>
        <p:spPr>
          <a:xfrm>
            <a:off x="2055148" y="242944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31" name="Picture Placeholder 17">
            <a:extLst>
              <a:ext uri="{FF2B5EF4-FFF2-40B4-BE49-F238E27FC236}">
                <a16:creationId xmlns:a16="http://schemas.microsoft.com/office/drawing/2014/main" id="{396CBAC4-DC38-E94E-ACA5-6EAC58314DEC}"/>
              </a:ext>
            </a:extLst>
          </p:cNvPr>
          <p:cNvSpPr>
            <a:spLocks noGrp="1"/>
          </p:cNvSpPr>
          <p:nvPr>
            <p:ph type="pic" sz="quarter" idx="32"/>
          </p:nvPr>
        </p:nvSpPr>
        <p:spPr>
          <a:xfrm>
            <a:off x="5787657" y="242944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33" name="Picture Placeholder 17">
            <a:extLst>
              <a:ext uri="{FF2B5EF4-FFF2-40B4-BE49-F238E27FC236}">
                <a16:creationId xmlns:a16="http://schemas.microsoft.com/office/drawing/2014/main" id="{713A4C1C-235A-9E4B-8427-7876550C102D}"/>
              </a:ext>
            </a:extLst>
          </p:cNvPr>
          <p:cNvSpPr>
            <a:spLocks noGrp="1"/>
          </p:cNvSpPr>
          <p:nvPr>
            <p:ph type="pic" sz="quarter" idx="34"/>
          </p:nvPr>
        </p:nvSpPr>
        <p:spPr>
          <a:xfrm>
            <a:off x="9520166" y="2429444"/>
            <a:ext cx="662400" cy="780702"/>
          </a:xfrm>
          <a:prstGeom prst="rect">
            <a:avLst/>
          </a:prstGeom>
          <a:noFill/>
        </p:spPr>
        <p:txBody>
          <a:bodyPr>
            <a:normAutofit/>
          </a:bodyPr>
          <a:lstStyle>
            <a:lvl1pPr marL="0" indent="0" algn="l">
              <a:buNone/>
              <a:defRPr sz="1000">
                <a:latin typeface="Verdana" panose="020B0604030504040204" pitchFamily="34" charset="0"/>
                <a:ea typeface="Verdana" panose="020B0604030504040204" pitchFamily="34" charset="0"/>
                <a:cs typeface="Verdana" panose="020B0604030504040204" pitchFamily="34" charset="0"/>
              </a:defRPr>
            </a:lvl1pPr>
          </a:lstStyle>
          <a:p>
            <a:r>
              <a:rPr lang="en-GB"/>
              <a:t>Click icon to add picture</a:t>
            </a:r>
            <a:endParaRPr lang="en-US"/>
          </a:p>
        </p:txBody>
      </p:sp>
      <p:sp>
        <p:nvSpPr>
          <p:cNvPr id="3" name="Title 2">
            <a:extLst>
              <a:ext uri="{FF2B5EF4-FFF2-40B4-BE49-F238E27FC236}">
                <a16:creationId xmlns:a16="http://schemas.microsoft.com/office/drawing/2014/main" id="{7536C57D-6C39-9342-A6DA-2637AC608589}"/>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12" name="Text Placeholder 4">
            <a:extLst>
              <a:ext uri="{FF2B5EF4-FFF2-40B4-BE49-F238E27FC236}">
                <a16:creationId xmlns:a16="http://schemas.microsoft.com/office/drawing/2014/main" id="{D30BD8E3-547E-1140-B18E-3A3C50DFE9E3}"/>
              </a:ext>
            </a:extLst>
          </p:cNvPr>
          <p:cNvSpPr>
            <a:spLocks noGrp="1"/>
          </p:cNvSpPr>
          <p:nvPr>
            <p:ph type="body" sz="quarter" idx="35" hasCustomPrompt="1"/>
          </p:nvPr>
        </p:nvSpPr>
        <p:spPr>
          <a:xfrm>
            <a:off x="704850" y="3640138"/>
            <a:ext cx="3362325" cy="1023937"/>
          </a:xfrm>
        </p:spPr>
        <p:txBody>
          <a:bodyPr>
            <a:noAutofit/>
          </a:bodyPr>
          <a:lstStyle>
            <a:lvl1pPr marL="0" indent="0" algn="ctr">
              <a:lnSpc>
                <a:spcPts val="3400"/>
              </a:lnSpc>
              <a:buNone/>
              <a:defRPr sz="2400" spc="-20" baseline="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800">
                <a:solidFill>
                  <a:srgbClr val="313638"/>
                </a:solidFill>
              </a:defRPr>
            </a:lvl2pPr>
            <a:lvl3pPr marL="891000" indent="0">
              <a:lnSpc>
                <a:spcPts val="3400"/>
              </a:lnSpc>
              <a:buNone/>
              <a:defRPr sz="2800">
                <a:solidFill>
                  <a:srgbClr val="313638"/>
                </a:solidFill>
              </a:defRPr>
            </a:lvl3pPr>
            <a:lvl4pPr marL="1348200" indent="0">
              <a:lnSpc>
                <a:spcPts val="3400"/>
              </a:lnSpc>
              <a:buNone/>
              <a:defRPr sz="2800">
                <a:solidFill>
                  <a:srgbClr val="313638"/>
                </a:solidFill>
              </a:defRPr>
            </a:lvl4pPr>
            <a:lvl5pPr marL="1805400" indent="0">
              <a:lnSpc>
                <a:spcPts val="3400"/>
              </a:lnSpc>
              <a:buNone/>
              <a:defRPr sz="2800">
                <a:solidFill>
                  <a:srgbClr val="313638"/>
                </a:solidFill>
              </a:defRPr>
            </a:lvl5pPr>
          </a:lstStyle>
          <a:p>
            <a:pPr lvl="0"/>
            <a:r>
              <a:rPr lang="en-US"/>
              <a:t>Click to edit text</a:t>
            </a:r>
          </a:p>
        </p:txBody>
      </p:sp>
      <p:sp>
        <p:nvSpPr>
          <p:cNvPr id="14" name="Text Placeholder 4">
            <a:extLst>
              <a:ext uri="{FF2B5EF4-FFF2-40B4-BE49-F238E27FC236}">
                <a16:creationId xmlns:a16="http://schemas.microsoft.com/office/drawing/2014/main" id="{D0D1843F-67B6-144F-A492-82A74462B7F6}"/>
              </a:ext>
            </a:extLst>
          </p:cNvPr>
          <p:cNvSpPr>
            <a:spLocks noGrp="1"/>
          </p:cNvSpPr>
          <p:nvPr>
            <p:ph type="body" sz="quarter" idx="36" hasCustomPrompt="1"/>
          </p:nvPr>
        </p:nvSpPr>
        <p:spPr>
          <a:xfrm>
            <a:off x="4437606" y="3640138"/>
            <a:ext cx="3362325" cy="1023937"/>
          </a:xfrm>
        </p:spPr>
        <p:txBody>
          <a:bodyPr>
            <a:noAutofit/>
          </a:bodyPr>
          <a:lstStyle>
            <a:lvl1pPr marL="0" indent="0" algn="ctr">
              <a:lnSpc>
                <a:spcPts val="3400"/>
              </a:lnSpc>
              <a:buNone/>
              <a:defRPr sz="2400" spc="-20" baseline="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800">
                <a:solidFill>
                  <a:srgbClr val="313638"/>
                </a:solidFill>
              </a:defRPr>
            </a:lvl2pPr>
            <a:lvl3pPr marL="891000" indent="0">
              <a:lnSpc>
                <a:spcPts val="3400"/>
              </a:lnSpc>
              <a:buNone/>
              <a:defRPr sz="2800">
                <a:solidFill>
                  <a:srgbClr val="313638"/>
                </a:solidFill>
              </a:defRPr>
            </a:lvl3pPr>
            <a:lvl4pPr marL="1348200" indent="0">
              <a:lnSpc>
                <a:spcPts val="3400"/>
              </a:lnSpc>
              <a:buNone/>
              <a:defRPr sz="2800">
                <a:solidFill>
                  <a:srgbClr val="313638"/>
                </a:solidFill>
              </a:defRPr>
            </a:lvl4pPr>
            <a:lvl5pPr marL="1805400" indent="0">
              <a:lnSpc>
                <a:spcPts val="3400"/>
              </a:lnSpc>
              <a:buNone/>
              <a:defRPr sz="2800">
                <a:solidFill>
                  <a:srgbClr val="313638"/>
                </a:solidFill>
              </a:defRPr>
            </a:lvl5pPr>
          </a:lstStyle>
          <a:p>
            <a:pPr lvl="0"/>
            <a:r>
              <a:rPr lang="en-US"/>
              <a:t>Click to edit text</a:t>
            </a:r>
          </a:p>
        </p:txBody>
      </p:sp>
      <p:sp>
        <p:nvSpPr>
          <p:cNvPr id="15" name="Text Placeholder 4">
            <a:extLst>
              <a:ext uri="{FF2B5EF4-FFF2-40B4-BE49-F238E27FC236}">
                <a16:creationId xmlns:a16="http://schemas.microsoft.com/office/drawing/2014/main" id="{85FAB7CE-BD75-384E-A91E-194A62F850F7}"/>
              </a:ext>
            </a:extLst>
          </p:cNvPr>
          <p:cNvSpPr>
            <a:spLocks noGrp="1"/>
          </p:cNvSpPr>
          <p:nvPr>
            <p:ph type="body" sz="quarter" idx="37" hasCustomPrompt="1"/>
          </p:nvPr>
        </p:nvSpPr>
        <p:spPr>
          <a:xfrm>
            <a:off x="8170362" y="3640138"/>
            <a:ext cx="3362325" cy="1023937"/>
          </a:xfrm>
        </p:spPr>
        <p:txBody>
          <a:bodyPr>
            <a:noAutofit/>
          </a:bodyPr>
          <a:lstStyle>
            <a:lvl1pPr marL="0" indent="0" algn="ctr">
              <a:lnSpc>
                <a:spcPts val="3400"/>
              </a:lnSpc>
              <a:buNone/>
              <a:defRPr sz="2400" spc="-20" baseline="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433800" indent="0">
              <a:lnSpc>
                <a:spcPts val="3400"/>
              </a:lnSpc>
              <a:buNone/>
              <a:defRPr sz="2800">
                <a:solidFill>
                  <a:srgbClr val="313638"/>
                </a:solidFill>
              </a:defRPr>
            </a:lvl2pPr>
            <a:lvl3pPr marL="891000" indent="0">
              <a:lnSpc>
                <a:spcPts val="3400"/>
              </a:lnSpc>
              <a:buNone/>
              <a:defRPr sz="2800">
                <a:solidFill>
                  <a:srgbClr val="313638"/>
                </a:solidFill>
              </a:defRPr>
            </a:lvl3pPr>
            <a:lvl4pPr marL="1348200" indent="0">
              <a:lnSpc>
                <a:spcPts val="3400"/>
              </a:lnSpc>
              <a:buNone/>
              <a:defRPr sz="2800">
                <a:solidFill>
                  <a:srgbClr val="313638"/>
                </a:solidFill>
              </a:defRPr>
            </a:lvl4pPr>
            <a:lvl5pPr marL="1805400" indent="0">
              <a:lnSpc>
                <a:spcPts val="3400"/>
              </a:lnSpc>
              <a:buNone/>
              <a:defRPr sz="2800">
                <a:solidFill>
                  <a:srgbClr val="313638"/>
                </a:solidFill>
              </a:defRPr>
            </a:lvl5pPr>
          </a:lstStyle>
          <a:p>
            <a:pPr lvl="0"/>
            <a:r>
              <a:rPr lang="en-US"/>
              <a:t>Click to edit text</a:t>
            </a:r>
          </a:p>
        </p:txBody>
      </p:sp>
      <p:sp>
        <p:nvSpPr>
          <p:cNvPr id="9" name="TextBox 8">
            <a:extLst>
              <a:ext uri="{FF2B5EF4-FFF2-40B4-BE49-F238E27FC236}">
                <a16:creationId xmlns:a16="http://schemas.microsoft.com/office/drawing/2014/main" id="{B4EF4304-DD8D-2541-8F3F-540F2AFBAB37}"/>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228968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459">
          <p15:clr>
            <a:srgbClr val="FBAE40"/>
          </p15:clr>
        </p15:guide>
        <p15:guide id="4" pos="2457">
          <p15:clr>
            <a:srgbClr val="FBAE40"/>
          </p15:clr>
        </p15:guide>
        <p15:guide id="5" pos="7174">
          <p15:clr>
            <a:srgbClr val="FBAE40"/>
          </p15:clr>
        </p15:guide>
        <p15:guide id="6" pos="4793">
          <p15:clr>
            <a:srgbClr val="FBAE40"/>
          </p15:clr>
        </p15:guide>
        <p15:guide id="7" pos="5223">
          <p15:clr>
            <a:srgbClr val="FBAE40"/>
          </p15:clr>
        </p15:guide>
        <p15:guide id="8" pos="2865">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vider-1">
    <p:bg>
      <p:bgPr>
        <a:gradFill>
          <a:gsLst>
            <a:gs pos="100000">
              <a:srgbClr val="CD2500"/>
            </a:gs>
            <a:gs pos="0">
              <a:srgbClr val="FA6624"/>
            </a:gs>
          </a:gsLst>
          <a:lin ang="189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7F81BC-1CD8-E641-8916-84C8519BD000}"/>
              </a:ext>
            </a:extLst>
          </p:cNvPr>
          <p:cNvSpPr>
            <a:spLocks noGrp="1"/>
          </p:cNvSpPr>
          <p:nvPr>
            <p:ph type="ctrTitle" hasCustomPrompt="1"/>
          </p:nvPr>
        </p:nvSpPr>
        <p:spPr>
          <a:xfrm>
            <a:off x="748800" y="2235600"/>
            <a:ext cx="9169200" cy="1112400"/>
          </a:xfrm>
          <a:prstGeom prst="rect">
            <a:avLst/>
          </a:prstGeom>
        </p:spPr>
        <p:txBody>
          <a:bodyPr anchor="b">
            <a:noAutofit/>
          </a:bodyPr>
          <a:lstStyle>
            <a:lvl1pPr algn="l" defTabSz="914400" rtl="0" eaLnBrk="1" latinLnBrk="0" hangingPunct="1">
              <a:lnSpc>
                <a:spcPts val="4600"/>
              </a:lnSpc>
              <a:spcBef>
                <a:spcPct val="0"/>
              </a:spcBef>
              <a:buNone/>
              <a:defRPr lang="en-US" sz="3600" b="1" i="0" kern="1200" spc="-6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slide</a:t>
            </a:r>
          </a:p>
        </p:txBody>
      </p:sp>
      <p:sp>
        <p:nvSpPr>
          <p:cNvPr id="5" name="Subtitle 2">
            <a:extLst>
              <a:ext uri="{FF2B5EF4-FFF2-40B4-BE49-F238E27FC236}">
                <a16:creationId xmlns:a16="http://schemas.microsoft.com/office/drawing/2014/main" id="{30750759-761E-0B40-ABFD-4044C7247E50}"/>
              </a:ext>
            </a:extLst>
          </p:cNvPr>
          <p:cNvSpPr>
            <a:spLocks noGrp="1"/>
          </p:cNvSpPr>
          <p:nvPr>
            <p:ph type="subTitle" idx="1" hasCustomPrompt="1"/>
          </p:nvPr>
        </p:nvSpPr>
        <p:spPr>
          <a:xfrm>
            <a:off x="748800" y="3441600"/>
            <a:ext cx="6447600" cy="387286"/>
          </a:xfrm>
          <a:prstGeom prst="rect">
            <a:avLst/>
          </a:prstGeom>
        </p:spPr>
        <p:txBody>
          <a:bodyPr wrap="square" anchor="t">
            <a:noAutofit/>
          </a:bodyPr>
          <a:lstStyle>
            <a:lvl1pPr marL="0" indent="0" algn="l">
              <a:lnSpc>
                <a:spcPts val="2280"/>
              </a:lnSpc>
              <a:spcBef>
                <a:spcPts val="0"/>
              </a:spcBef>
              <a:buNone/>
              <a:defRPr sz="20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a:t>
            </a:r>
          </a:p>
        </p:txBody>
      </p:sp>
      <p:sp>
        <p:nvSpPr>
          <p:cNvPr id="6" name="TextBox 5">
            <a:extLst>
              <a:ext uri="{FF2B5EF4-FFF2-40B4-BE49-F238E27FC236}">
                <a16:creationId xmlns:a16="http://schemas.microsoft.com/office/drawing/2014/main" id="{59A49930-B89E-3A45-9353-9003765A5B07}"/>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39541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2">
    <p:bg>
      <p:bgPr>
        <a:gradFill>
          <a:gsLst>
            <a:gs pos="100000">
              <a:srgbClr val="CD2500"/>
            </a:gs>
            <a:gs pos="0">
              <a:srgbClr val="FA6624"/>
            </a:gs>
          </a:gsLst>
          <a:lin ang="189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8699A4-D3BA-1E4A-8BBE-D811B37CC5A7}"/>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a:stretch/>
        </p:blipFill>
        <p:spPr>
          <a:xfrm flipH="1">
            <a:off x="4957200" y="-1"/>
            <a:ext cx="7234800" cy="6842129"/>
          </a:xfrm>
          <a:prstGeom prst="rect">
            <a:avLst/>
          </a:prstGeom>
        </p:spPr>
      </p:pic>
      <p:sp>
        <p:nvSpPr>
          <p:cNvPr id="5" name="Title 1">
            <a:extLst>
              <a:ext uri="{FF2B5EF4-FFF2-40B4-BE49-F238E27FC236}">
                <a16:creationId xmlns:a16="http://schemas.microsoft.com/office/drawing/2014/main" id="{E0F17B5E-5C6A-EA46-A93C-B0DFB4DDC7AF}"/>
              </a:ext>
            </a:extLst>
          </p:cNvPr>
          <p:cNvSpPr>
            <a:spLocks noGrp="1"/>
          </p:cNvSpPr>
          <p:nvPr>
            <p:ph type="ctrTitle" hasCustomPrompt="1"/>
          </p:nvPr>
        </p:nvSpPr>
        <p:spPr>
          <a:xfrm>
            <a:off x="748800" y="2235600"/>
            <a:ext cx="9169200" cy="1112400"/>
          </a:xfrm>
          <a:prstGeom prst="rect">
            <a:avLst/>
          </a:prstGeom>
        </p:spPr>
        <p:txBody>
          <a:bodyPr anchor="b">
            <a:noAutofit/>
          </a:bodyPr>
          <a:lstStyle>
            <a:lvl1pPr algn="l" defTabSz="914400" rtl="0" eaLnBrk="1" latinLnBrk="0" hangingPunct="1">
              <a:lnSpc>
                <a:spcPts val="4600"/>
              </a:lnSpc>
              <a:spcBef>
                <a:spcPct val="0"/>
              </a:spcBef>
              <a:buNone/>
              <a:defRPr lang="en-US" sz="3600" b="1" i="0" kern="1200" spc="-6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slide</a:t>
            </a:r>
          </a:p>
        </p:txBody>
      </p:sp>
      <p:sp>
        <p:nvSpPr>
          <p:cNvPr id="6" name="Subtitle 2">
            <a:extLst>
              <a:ext uri="{FF2B5EF4-FFF2-40B4-BE49-F238E27FC236}">
                <a16:creationId xmlns:a16="http://schemas.microsoft.com/office/drawing/2014/main" id="{FF96ED81-FB24-5B45-95DF-27D9EC8CBC19}"/>
              </a:ext>
            </a:extLst>
          </p:cNvPr>
          <p:cNvSpPr>
            <a:spLocks noGrp="1"/>
          </p:cNvSpPr>
          <p:nvPr>
            <p:ph type="subTitle" idx="1" hasCustomPrompt="1"/>
          </p:nvPr>
        </p:nvSpPr>
        <p:spPr>
          <a:xfrm>
            <a:off x="748800" y="3441600"/>
            <a:ext cx="6447600" cy="387286"/>
          </a:xfrm>
          <a:prstGeom prst="rect">
            <a:avLst/>
          </a:prstGeom>
        </p:spPr>
        <p:txBody>
          <a:bodyPr wrap="square" anchor="t">
            <a:noAutofit/>
          </a:bodyPr>
          <a:lstStyle>
            <a:lvl1pPr marL="0" indent="0" algn="l">
              <a:lnSpc>
                <a:spcPts val="2280"/>
              </a:lnSpc>
              <a:spcBef>
                <a:spcPts val="0"/>
              </a:spcBef>
              <a:buNone/>
              <a:defRPr sz="20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a:t>
            </a:r>
          </a:p>
        </p:txBody>
      </p:sp>
      <p:sp>
        <p:nvSpPr>
          <p:cNvPr id="7" name="TextBox 6">
            <a:extLst>
              <a:ext uri="{FF2B5EF4-FFF2-40B4-BE49-F238E27FC236}">
                <a16:creationId xmlns:a16="http://schemas.microsoft.com/office/drawing/2014/main" id="{69C91C6B-7979-3048-85AE-0C8573AC5663}"/>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089762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guide id="3"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3 ">
    <p:bg>
      <p:bgPr>
        <a:gradFill>
          <a:gsLst>
            <a:gs pos="100000">
              <a:srgbClr val="CD2500"/>
            </a:gs>
            <a:gs pos="0">
              <a:srgbClr val="FA6624"/>
            </a:gs>
          </a:gsLst>
          <a:lin ang="189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96BB18-C58E-2C40-B1C5-6BF82628B9B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00706" y="-1"/>
            <a:ext cx="7291294" cy="6454589"/>
          </a:xfrm>
          <a:prstGeom prst="rect">
            <a:avLst/>
          </a:prstGeom>
        </p:spPr>
      </p:pic>
      <p:sp>
        <p:nvSpPr>
          <p:cNvPr id="6" name="Title 1">
            <a:extLst>
              <a:ext uri="{FF2B5EF4-FFF2-40B4-BE49-F238E27FC236}">
                <a16:creationId xmlns:a16="http://schemas.microsoft.com/office/drawing/2014/main" id="{16D86099-B0F4-794F-AB0A-22F725FA2EAE}"/>
              </a:ext>
            </a:extLst>
          </p:cNvPr>
          <p:cNvSpPr>
            <a:spLocks noGrp="1"/>
          </p:cNvSpPr>
          <p:nvPr>
            <p:ph type="ctrTitle" hasCustomPrompt="1"/>
          </p:nvPr>
        </p:nvSpPr>
        <p:spPr>
          <a:xfrm>
            <a:off x="748800" y="2235600"/>
            <a:ext cx="9169200" cy="1112400"/>
          </a:xfrm>
          <a:prstGeom prst="rect">
            <a:avLst/>
          </a:prstGeom>
        </p:spPr>
        <p:txBody>
          <a:bodyPr anchor="b">
            <a:noAutofit/>
          </a:bodyPr>
          <a:lstStyle>
            <a:lvl1pPr algn="l" defTabSz="914400" rtl="0" eaLnBrk="1" latinLnBrk="0" hangingPunct="1">
              <a:lnSpc>
                <a:spcPts val="4600"/>
              </a:lnSpc>
              <a:spcBef>
                <a:spcPct val="0"/>
              </a:spcBef>
              <a:buNone/>
              <a:defRPr lang="en-US" sz="3600" b="1" i="0" kern="1200" spc="-6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slide</a:t>
            </a:r>
          </a:p>
        </p:txBody>
      </p:sp>
      <p:sp>
        <p:nvSpPr>
          <p:cNvPr id="7" name="Subtitle 2">
            <a:extLst>
              <a:ext uri="{FF2B5EF4-FFF2-40B4-BE49-F238E27FC236}">
                <a16:creationId xmlns:a16="http://schemas.microsoft.com/office/drawing/2014/main" id="{AA989728-F0EA-3842-9596-54A19C852B50}"/>
              </a:ext>
            </a:extLst>
          </p:cNvPr>
          <p:cNvSpPr>
            <a:spLocks noGrp="1"/>
          </p:cNvSpPr>
          <p:nvPr>
            <p:ph type="subTitle" idx="1" hasCustomPrompt="1"/>
          </p:nvPr>
        </p:nvSpPr>
        <p:spPr>
          <a:xfrm>
            <a:off x="748800" y="3441600"/>
            <a:ext cx="6447600" cy="387286"/>
          </a:xfrm>
          <a:prstGeom prst="rect">
            <a:avLst/>
          </a:prstGeom>
        </p:spPr>
        <p:txBody>
          <a:bodyPr wrap="square" anchor="t">
            <a:noAutofit/>
          </a:bodyPr>
          <a:lstStyle>
            <a:lvl1pPr marL="0" indent="0" algn="l">
              <a:lnSpc>
                <a:spcPts val="2280"/>
              </a:lnSpc>
              <a:spcBef>
                <a:spcPts val="0"/>
              </a:spcBef>
              <a:buNone/>
              <a:defRPr sz="20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a:t>
            </a:r>
          </a:p>
        </p:txBody>
      </p:sp>
      <p:sp>
        <p:nvSpPr>
          <p:cNvPr id="8" name="TextBox 7">
            <a:extLst>
              <a:ext uri="{FF2B5EF4-FFF2-40B4-BE49-F238E27FC236}">
                <a16:creationId xmlns:a16="http://schemas.microsoft.com/office/drawing/2014/main" id="{9792F8C9-1049-EC41-A76E-C9A8C6E87180}"/>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149100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guide id="3"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1 -3">
    <p:bg>
      <p:bgPr>
        <a:gradFill>
          <a:gsLst>
            <a:gs pos="100000">
              <a:srgbClr val="CD2500"/>
            </a:gs>
            <a:gs pos="0">
              <a:srgbClr val="FA6624"/>
            </a:gs>
          </a:gsLst>
          <a:lin ang="18900000" scaled="1"/>
        </a:gra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873120E-0670-5F44-B13B-9F887944E50A}"/>
              </a:ext>
            </a:extLst>
          </p:cNvPr>
          <p:cNvCxnSpPr>
            <a:cxnSpLocks/>
          </p:cNvCxnSpPr>
          <p:nvPr userDrawn="1"/>
        </p:nvCxnSpPr>
        <p:spPr>
          <a:xfrm>
            <a:off x="2741923" y="1718497"/>
            <a:ext cx="0" cy="30280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D25F7E29-6571-D847-BA6C-2C510B091C36}"/>
              </a:ext>
            </a:extLst>
          </p:cNvPr>
          <p:cNvSpPr>
            <a:spLocks noGrp="1"/>
          </p:cNvSpPr>
          <p:nvPr>
            <p:ph type="body" sz="quarter" idx="68" hasCustomPrompt="1"/>
          </p:nvPr>
        </p:nvSpPr>
        <p:spPr>
          <a:xfrm>
            <a:off x="3178800" y="1558464"/>
            <a:ext cx="7552800" cy="2383200"/>
          </a:xfrm>
        </p:spPr>
        <p:txBody>
          <a:bodyPr vert="horz" lIns="91440" tIns="45720" rIns="91440" bIns="45720" rtlCol="0" anchor="t">
            <a:noAutofit/>
          </a:bodyPr>
          <a:lstStyle>
            <a:lvl1pPr marL="0" indent="0">
              <a:lnSpc>
                <a:spcPts val="4300"/>
              </a:lnSpc>
              <a:buNone/>
              <a:defRPr lang="en-US" sz="3300" b="0" i="0" spc="-50" baseline="0" dirty="0">
                <a:solidFill>
                  <a:schemeClr val="bg1"/>
                </a:solidFill>
              </a:defRPr>
            </a:lvl1pPr>
          </a:lstStyle>
          <a:p>
            <a:pPr marL="228600" lvl="0" indent="-228600">
              <a:lnSpc>
                <a:spcPts val="4400"/>
              </a:lnSpc>
            </a:pPr>
            <a:r>
              <a:rPr lang="en-US"/>
              <a:t>Customer Quote</a:t>
            </a:r>
          </a:p>
        </p:txBody>
      </p:sp>
      <p:pic>
        <p:nvPicPr>
          <p:cNvPr id="8" name="Picture 7">
            <a:extLst>
              <a:ext uri="{FF2B5EF4-FFF2-40B4-BE49-F238E27FC236}">
                <a16:creationId xmlns:a16="http://schemas.microsoft.com/office/drawing/2014/main" id="{9F72339A-B416-0B4F-A7B8-537FA5DBD918}"/>
              </a:ext>
            </a:extLst>
          </p:cNvPr>
          <p:cNvPicPr>
            <a:picLocks noChangeAspect="1"/>
          </p:cNvPicPr>
          <p:nvPr userDrawn="1"/>
        </p:nvPicPr>
        <p:blipFill>
          <a:blip r:embed="rId2" cstate="email">
            <a:lum bright="70000" contrast="-70000"/>
            <a:extLst>
              <a:ext uri="{28A0092B-C50C-407E-A947-70E740481C1C}">
                <a14:useLocalDpi xmlns:a14="http://schemas.microsoft.com/office/drawing/2010/main"/>
              </a:ext>
            </a:extLst>
          </a:blip>
          <a:stretch>
            <a:fillRect/>
          </a:stretch>
        </p:blipFill>
        <p:spPr>
          <a:xfrm>
            <a:off x="933897" y="1718497"/>
            <a:ext cx="1265766" cy="797205"/>
          </a:xfrm>
          <a:prstGeom prst="rect">
            <a:avLst/>
          </a:prstGeom>
        </p:spPr>
      </p:pic>
      <p:sp>
        <p:nvSpPr>
          <p:cNvPr id="11" name="Subtitle 18">
            <a:extLst>
              <a:ext uri="{FF2B5EF4-FFF2-40B4-BE49-F238E27FC236}">
                <a16:creationId xmlns:a16="http://schemas.microsoft.com/office/drawing/2014/main" id="{C7F3D69E-4CC2-A843-93AC-BDC689479292}"/>
              </a:ext>
            </a:extLst>
          </p:cNvPr>
          <p:cNvSpPr>
            <a:spLocks noGrp="1"/>
          </p:cNvSpPr>
          <p:nvPr>
            <p:ph type="subTitle" idx="1" hasCustomPrompt="1"/>
          </p:nvPr>
        </p:nvSpPr>
        <p:spPr>
          <a:xfrm>
            <a:off x="3178800" y="4094808"/>
            <a:ext cx="6865200" cy="507600"/>
          </a:xfrm>
        </p:spPr>
        <p:txBody>
          <a:bodyPr>
            <a:normAutofit/>
          </a:bodyPr>
          <a:lstStyle>
            <a:lvl1pPr marL="0" indent="0">
              <a:lnSpc>
                <a:spcPts val="2400"/>
              </a:lnSpc>
              <a:buFont typeface="Arial" panose="020B0604020202020204" pitchFamily="34" charset="0"/>
              <a:buNone/>
              <a:defRPr sz="2000" b="1">
                <a:solidFill>
                  <a:schemeClr val="bg1"/>
                </a:solidFill>
              </a:defRPr>
            </a:lvl1pPr>
          </a:lstStyle>
          <a:p>
            <a:r>
              <a:rPr lang="en-US"/>
              <a:t>Speaker name</a:t>
            </a:r>
          </a:p>
        </p:txBody>
      </p:sp>
      <p:sp>
        <p:nvSpPr>
          <p:cNvPr id="12" name="Text Placeholder 19">
            <a:extLst>
              <a:ext uri="{FF2B5EF4-FFF2-40B4-BE49-F238E27FC236}">
                <a16:creationId xmlns:a16="http://schemas.microsoft.com/office/drawing/2014/main" id="{4B42AB80-1BEF-BD45-9D16-9B81468E7BD2}"/>
              </a:ext>
            </a:extLst>
          </p:cNvPr>
          <p:cNvSpPr>
            <a:spLocks noGrp="1"/>
          </p:cNvSpPr>
          <p:nvPr>
            <p:ph type="body" sz="quarter" idx="67" hasCustomPrompt="1"/>
          </p:nvPr>
        </p:nvSpPr>
        <p:spPr>
          <a:xfrm>
            <a:off x="3196800" y="4519368"/>
            <a:ext cx="6865200" cy="507830"/>
          </a:xfrm>
        </p:spPr>
        <p:txBody>
          <a:bodyPr>
            <a:normAutofit/>
          </a:bodyPr>
          <a:lstStyle>
            <a:lvl1pPr marL="0" indent="0">
              <a:lnSpc>
                <a:spcPts val="1920"/>
              </a:lnSpc>
              <a:buFont typeface="Arial" panose="020B0604020202020204" pitchFamily="34" charset="0"/>
              <a:buNone/>
              <a:defRPr sz="1600" b="1">
                <a:solidFill>
                  <a:schemeClr val="bg1"/>
                </a:solidFill>
              </a:defRPr>
            </a:lvl1pPr>
          </a:lstStyle>
          <a:p>
            <a:r>
              <a:rPr lang="en-US"/>
              <a:t>Job title</a:t>
            </a:r>
          </a:p>
        </p:txBody>
      </p:sp>
      <p:sp>
        <p:nvSpPr>
          <p:cNvPr id="9" name="TextBox 8">
            <a:extLst>
              <a:ext uri="{FF2B5EF4-FFF2-40B4-BE49-F238E27FC236}">
                <a16:creationId xmlns:a16="http://schemas.microsoft.com/office/drawing/2014/main" id="{0F2E2596-7DF5-3B40-AD34-F5893B226623}"/>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rPr>
              <a:pPr algn="ctr"/>
              <a:t>‹#›</a:t>
            </a:fld>
            <a:endParaRPr lang="en-US" sz="800">
              <a:solidFill>
                <a:schemeClr val="bg1"/>
              </a:solidFill>
            </a:endParaRPr>
          </a:p>
        </p:txBody>
      </p:sp>
    </p:spTree>
    <p:extLst>
      <p:ext uri="{BB962C8B-B14F-4D97-AF65-F5344CB8AC3E}">
        <p14:creationId xmlns:p14="http://schemas.microsoft.com/office/powerpoint/2010/main" val="10829345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guide id="3"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 4">
    <p:bg>
      <p:bgPr>
        <a:gradFill>
          <a:gsLst>
            <a:gs pos="0">
              <a:srgbClr val="1A59D1"/>
            </a:gs>
            <a:gs pos="100000">
              <a:srgbClr val="011B8A"/>
            </a:gs>
          </a:gsLst>
          <a:lin ang="18900000" scaled="0"/>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339DDC-D569-D54D-8FCB-FE17FE5089F6}"/>
              </a:ext>
            </a:extLst>
          </p:cNvPr>
          <p:cNvSpPr>
            <a:spLocks noGrp="1"/>
          </p:cNvSpPr>
          <p:nvPr>
            <p:ph type="ctrTitle" hasCustomPrompt="1"/>
          </p:nvPr>
        </p:nvSpPr>
        <p:spPr>
          <a:xfrm>
            <a:off x="748800" y="2235600"/>
            <a:ext cx="9169200" cy="1112400"/>
          </a:xfrm>
          <a:prstGeom prst="rect">
            <a:avLst/>
          </a:prstGeom>
        </p:spPr>
        <p:txBody>
          <a:bodyPr anchor="b">
            <a:noAutofit/>
          </a:bodyPr>
          <a:lstStyle>
            <a:lvl1pPr algn="l" defTabSz="914400" rtl="0" eaLnBrk="1" latinLnBrk="0" hangingPunct="1">
              <a:lnSpc>
                <a:spcPts val="4600"/>
              </a:lnSpc>
              <a:spcBef>
                <a:spcPct val="0"/>
              </a:spcBef>
              <a:buNone/>
              <a:defRPr lang="en-US" sz="3600" b="1" i="0" kern="1200" spc="-6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slide</a:t>
            </a:r>
          </a:p>
        </p:txBody>
      </p:sp>
      <p:sp>
        <p:nvSpPr>
          <p:cNvPr id="5" name="Subtitle 2">
            <a:extLst>
              <a:ext uri="{FF2B5EF4-FFF2-40B4-BE49-F238E27FC236}">
                <a16:creationId xmlns:a16="http://schemas.microsoft.com/office/drawing/2014/main" id="{9A98DECE-77CF-2B4D-AC93-844A2A39B05A}"/>
              </a:ext>
            </a:extLst>
          </p:cNvPr>
          <p:cNvSpPr>
            <a:spLocks noGrp="1"/>
          </p:cNvSpPr>
          <p:nvPr>
            <p:ph type="subTitle" idx="1" hasCustomPrompt="1"/>
          </p:nvPr>
        </p:nvSpPr>
        <p:spPr>
          <a:xfrm>
            <a:off x="748800" y="3441600"/>
            <a:ext cx="6447600" cy="387286"/>
          </a:xfrm>
          <a:prstGeom prst="rect">
            <a:avLst/>
          </a:prstGeom>
        </p:spPr>
        <p:txBody>
          <a:bodyPr wrap="square" anchor="t">
            <a:noAutofit/>
          </a:bodyPr>
          <a:lstStyle>
            <a:lvl1pPr marL="0" indent="0" algn="l">
              <a:lnSpc>
                <a:spcPts val="2280"/>
              </a:lnSpc>
              <a:spcBef>
                <a:spcPts val="0"/>
              </a:spcBef>
              <a:buNone/>
              <a:defRPr sz="20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a:t>
            </a:r>
          </a:p>
        </p:txBody>
      </p:sp>
      <p:sp>
        <p:nvSpPr>
          <p:cNvPr id="6" name="TextBox 5">
            <a:extLst>
              <a:ext uri="{FF2B5EF4-FFF2-40B4-BE49-F238E27FC236}">
                <a16:creationId xmlns:a16="http://schemas.microsoft.com/office/drawing/2014/main" id="{C2814522-5AE4-FF40-8CAC-1BDE60FCEA41}"/>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532171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ivider-5">
    <p:bg>
      <p:bgPr>
        <a:gradFill>
          <a:gsLst>
            <a:gs pos="0">
              <a:srgbClr val="1A59D1"/>
            </a:gs>
            <a:gs pos="100000">
              <a:srgbClr val="011B8A"/>
            </a:gs>
          </a:gsLst>
          <a:lin ang="1890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69A5BD-2F15-E84F-AE40-3C38831796B7}"/>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a:stretch/>
        </p:blipFill>
        <p:spPr>
          <a:xfrm flipH="1">
            <a:off x="4957200" y="0"/>
            <a:ext cx="7234800" cy="6839736"/>
          </a:xfrm>
          <a:prstGeom prst="rect">
            <a:avLst/>
          </a:prstGeom>
        </p:spPr>
      </p:pic>
      <p:sp>
        <p:nvSpPr>
          <p:cNvPr id="5" name="Title 1">
            <a:extLst>
              <a:ext uri="{FF2B5EF4-FFF2-40B4-BE49-F238E27FC236}">
                <a16:creationId xmlns:a16="http://schemas.microsoft.com/office/drawing/2014/main" id="{E0425339-824C-BF41-87C5-CBDE8D5DD311}"/>
              </a:ext>
            </a:extLst>
          </p:cNvPr>
          <p:cNvSpPr>
            <a:spLocks noGrp="1"/>
          </p:cNvSpPr>
          <p:nvPr>
            <p:ph type="ctrTitle" hasCustomPrompt="1"/>
          </p:nvPr>
        </p:nvSpPr>
        <p:spPr>
          <a:xfrm>
            <a:off x="748800" y="2235600"/>
            <a:ext cx="9169200" cy="1112400"/>
          </a:xfrm>
          <a:prstGeom prst="rect">
            <a:avLst/>
          </a:prstGeom>
        </p:spPr>
        <p:txBody>
          <a:bodyPr anchor="b">
            <a:noAutofit/>
          </a:bodyPr>
          <a:lstStyle>
            <a:lvl1pPr algn="l" defTabSz="914400" rtl="0" eaLnBrk="1" latinLnBrk="0" hangingPunct="1">
              <a:lnSpc>
                <a:spcPts val="4600"/>
              </a:lnSpc>
              <a:spcBef>
                <a:spcPct val="0"/>
              </a:spcBef>
              <a:buNone/>
              <a:defRPr lang="en-US" sz="3600" b="1" i="0" kern="1200" spc="-6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slide</a:t>
            </a:r>
          </a:p>
        </p:txBody>
      </p:sp>
      <p:sp>
        <p:nvSpPr>
          <p:cNvPr id="6" name="Subtitle 2">
            <a:extLst>
              <a:ext uri="{FF2B5EF4-FFF2-40B4-BE49-F238E27FC236}">
                <a16:creationId xmlns:a16="http://schemas.microsoft.com/office/drawing/2014/main" id="{A86CB7C2-AEA6-FA4F-BF67-76859AAB0317}"/>
              </a:ext>
            </a:extLst>
          </p:cNvPr>
          <p:cNvSpPr>
            <a:spLocks noGrp="1"/>
          </p:cNvSpPr>
          <p:nvPr>
            <p:ph type="subTitle" idx="1" hasCustomPrompt="1"/>
          </p:nvPr>
        </p:nvSpPr>
        <p:spPr>
          <a:xfrm>
            <a:off x="748800" y="3441600"/>
            <a:ext cx="6447600" cy="387286"/>
          </a:xfrm>
          <a:prstGeom prst="rect">
            <a:avLst/>
          </a:prstGeom>
        </p:spPr>
        <p:txBody>
          <a:bodyPr wrap="square" anchor="t">
            <a:noAutofit/>
          </a:bodyPr>
          <a:lstStyle>
            <a:lvl1pPr marL="0" indent="0" algn="l">
              <a:lnSpc>
                <a:spcPts val="2280"/>
              </a:lnSpc>
              <a:spcBef>
                <a:spcPts val="0"/>
              </a:spcBef>
              <a:buNone/>
              <a:defRPr sz="20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a:t>
            </a:r>
          </a:p>
        </p:txBody>
      </p:sp>
      <p:sp>
        <p:nvSpPr>
          <p:cNvPr id="7" name="TextBox 6">
            <a:extLst>
              <a:ext uri="{FF2B5EF4-FFF2-40B4-BE49-F238E27FC236}">
                <a16:creationId xmlns:a16="http://schemas.microsoft.com/office/drawing/2014/main" id="{77C8E7C0-7E93-334B-8AE0-4766874722D4}"/>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923686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vider-6">
    <p:bg>
      <p:bgPr>
        <a:gradFill>
          <a:gsLst>
            <a:gs pos="0">
              <a:srgbClr val="1A59D1"/>
            </a:gs>
            <a:gs pos="100000">
              <a:srgbClr val="011B8A"/>
            </a:gs>
          </a:gsLst>
          <a:lin ang="189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BE147D-A068-5148-BBDD-382657F00E1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00706" y="-1"/>
            <a:ext cx="7291294" cy="6454589"/>
          </a:xfrm>
          <a:prstGeom prst="rect">
            <a:avLst/>
          </a:prstGeom>
        </p:spPr>
      </p:pic>
      <p:sp>
        <p:nvSpPr>
          <p:cNvPr id="6" name="Title 1">
            <a:extLst>
              <a:ext uri="{FF2B5EF4-FFF2-40B4-BE49-F238E27FC236}">
                <a16:creationId xmlns:a16="http://schemas.microsoft.com/office/drawing/2014/main" id="{606208BA-FA7E-1A4E-94E5-21C5AB4BBB3A}"/>
              </a:ext>
            </a:extLst>
          </p:cNvPr>
          <p:cNvSpPr>
            <a:spLocks noGrp="1"/>
          </p:cNvSpPr>
          <p:nvPr>
            <p:ph type="ctrTitle" hasCustomPrompt="1"/>
          </p:nvPr>
        </p:nvSpPr>
        <p:spPr>
          <a:xfrm>
            <a:off x="748800" y="2235600"/>
            <a:ext cx="9169200" cy="1112400"/>
          </a:xfrm>
          <a:prstGeom prst="rect">
            <a:avLst/>
          </a:prstGeom>
        </p:spPr>
        <p:txBody>
          <a:bodyPr anchor="b">
            <a:noAutofit/>
          </a:bodyPr>
          <a:lstStyle>
            <a:lvl1pPr algn="l" defTabSz="914400" rtl="0" eaLnBrk="1" latinLnBrk="0" hangingPunct="1">
              <a:lnSpc>
                <a:spcPts val="4600"/>
              </a:lnSpc>
              <a:spcBef>
                <a:spcPct val="0"/>
              </a:spcBef>
              <a:buNone/>
              <a:defRPr lang="en-US" sz="3600" b="1" i="0" kern="1200" spc="-60" baseline="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Divider slide</a:t>
            </a:r>
          </a:p>
        </p:txBody>
      </p:sp>
      <p:sp>
        <p:nvSpPr>
          <p:cNvPr id="7" name="Subtitle 2">
            <a:extLst>
              <a:ext uri="{FF2B5EF4-FFF2-40B4-BE49-F238E27FC236}">
                <a16:creationId xmlns:a16="http://schemas.microsoft.com/office/drawing/2014/main" id="{78EB0D04-72AD-684A-BE6B-D6164F0065AF}"/>
              </a:ext>
            </a:extLst>
          </p:cNvPr>
          <p:cNvSpPr>
            <a:spLocks noGrp="1"/>
          </p:cNvSpPr>
          <p:nvPr>
            <p:ph type="subTitle" idx="1" hasCustomPrompt="1"/>
          </p:nvPr>
        </p:nvSpPr>
        <p:spPr>
          <a:xfrm>
            <a:off x="748800" y="3441600"/>
            <a:ext cx="6447600" cy="387286"/>
          </a:xfrm>
          <a:prstGeom prst="rect">
            <a:avLst/>
          </a:prstGeom>
        </p:spPr>
        <p:txBody>
          <a:bodyPr wrap="square" anchor="t">
            <a:noAutofit/>
          </a:bodyPr>
          <a:lstStyle>
            <a:lvl1pPr marL="0" indent="0" algn="l">
              <a:lnSpc>
                <a:spcPts val="2280"/>
              </a:lnSpc>
              <a:spcBef>
                <a:spcPts val="0"/>
              </a:spcBef>
              <a:buNone/>
              <a:defRPr sz="2000" spc="-2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goes here</a:t>
            </a:r>
          </a:p>
        </p:txBody>
      </p:sp>
      <p:sp>
        <p:nvSpPr>
          <p:cNvPr id="8" name="TextBox 7">
            <a:extLst>
              <a:ext uri="{FF2B5EF4-FFF2-40B4-BE49-F238E27FC236}">
                <a16:creationId xmlns:a16="http://schemas.microsoft.com/office/drawing/2014/main" id="{A13E793D-2E1F-BE48-8266-993BAA9859DF}"/>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bg1"/>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257932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pos="529">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 Pie Charts">
    <p:spTree>
      <p:nvGrpSpPr>
        <p:cNvPr id="1" name=""/>
        <p:cNvGrpSpPr/>
        <p:nvPr/>
      </p:nvGrpSpPr>
      <p:grpSpPr>
        <a:xfrm>
          <a:off x="0" y="0"/>
          <a:ext cx="0" cy="0"/>
          <a:chOff x="0" y="0"/>
          <a:chExt cx="0" cy="0"/>
        </a:xfrm>
      </p:grpSpPr>
      <p:sp>
        <p:nvSpPr>
          <p:cNvPr id="15" name="Chart Placeholder 3">
            <a:extLst>
              <a:ext uri="{FF2B5EF4-FFF2-40B4-BE49-F238E27FC236}">
                <a16:creationId xmlns:a16="http://schemas.microsoft.com/office/drawing/2014/main" id="{3131DEEF-CA3A-0D4A-AF30-528B6A41E883}"/>
              </a:ext>
            </a:extLst>
          </p:cNvPr>
          <p:cNvSpPr>
            <a:spLocks noGrp="1"/>
          </p:cNvSpPr>
          <p:nvPr>
            <p:ph type="chart" sz="quarter" idx="25"/>
          </p:nvPr>
        </p:nvSpPr>
        <p:spPr>
          <a:xfrm>
            <a:off x="4539000" y="1494513"/>
            <a:ext cx="3114000" cy="2861381"/>
          </a:xfrm>
          <a:prstGeom prst="rect">
            <a:avLst/>
          </a:prstGeom>
        </p:spPr>
        <p:txBody>
          <a:bodyPr/>
          <a:lstStyle>
            <a:lvl1pPr marL="0" indent="0" algn="l">
              <a:buNone/>
              <a:defRPr/>
            </a:lvl1pPr>
          </a:lstStyle>
          <a:p>
            <a:endParaRPr lang="en-US"/>
          </a:p>
        </p:txBody>
      </p:sp>
      <p:sp>
        <p:nvSpPr>
          <p:cNvPr id="12" name="Chart Placeholder 3">
            <a:extLst>
              <a:ext uri="{FF2B5EF4-FFF2-40B4-BE49-F238E27FC236}">
                <a16:creationId xmlns:a16="http://schemas.microsoft.com/office/drawing/2014/main" id="{9C22568C-2581-7045-B495-57302DE2BBDF}"/>
              </a:ext>
            </a:extLst>
          </p:cNvPr>
          <p:cNvSpPr>
            <a:spLocks noGrp="1"/>
          </p:cNvSpPr>
          <p:nvPr>
            <p:ph type="chart" sz="quarter" idx="52"/>
          </p:nvPr>
        </p:nvSpPr>
        <p:spPr>
          <a:xfrm>
            <a:off x="8331192" y="1494513"/>
            <a:ext cx="3114000" cy="2861381"/>
          </a:xfrm>
          <a:prstGeom prst="rect">
            <a:avLst/>
          </a:prstGeom>
        </p:spPr>
        <p:txBody>
          <a:bodyPr/>
          <a:lstStyle>
            <a:lvl1pPr marL="0" indent="0" algn="l">
              <a:buNone/>
              <a:defRPr/>
            </a:lvl1pPr>
          </a:lstStyle>
          <a:p>
            <a:endParaRPr lang="en-US"/>
          </a:p>
        </p:txBody>
      </p:sp>
      <p:sp>
        <p:nvSpPr>
          <p:cNvPr id="14" name="Text Placeholder 12">
            <a:extLst>
              <a:ext uri="{FF2B5EF4-FFF2-40B4-BE49-F238E27FC236}">
                <a16:creationId xmlns:a16="http://schemas.microsoft.com/office/drawing/2014/main" id="{F2EFA295-8DD1-DE4E-A676-4BC8233E9744}"/>
              </a:ext>
            </a:extLst>
          </p:cNvPr>
          <p:cNvSpPr>
            <a:spLocks noGrp="1"/>
          </p:cNvSpPr>
          <p:nvPr>
            <p:ph type="body" sz="quarter" idx="53"/>
          </p:nvPr>
        </p:nvSpPr>
        <p:spPr>
          <a:xfrm>
            <a:off x="4539000" y="4367200"/>
            <a:ext cx="3114000" cy="958545"/>
          </a:xfrm>
          <a:prstGeom prst="rect">
            <a:avLst/>
          </a:prstGeom>
        </p:spPr>
        <p:txBody>
          <a:bodyPr>
            <a:noAutofit/>
          </a:bodyPr>
          <a:lstStyle>
            <a:lvl1pPr marL="0" indent="0" algn="ctr">
              <a:lnSpc>
                <a:spcPts val="2280"/>
              </a:lnSpc>
              <a:spcBef>
                <a:spcPts val="0"/>
              </a:spcBef>
              <a:buNone/>
              <a:defRPr sz="1880" b="0" spc="-20" baseline="0">
                <a:solidFill>
                  <a:srgbClr val="8E9091"/>
                </a:solidFill>
              </a:defRPr>
            </a:lvl1pPr>
          </a:lstStyle>
          <a:p>
            <a:pPr lvl="0"/>
            <a:r>
              <a:rPr lang="en-US"/>
              <a:t>Click to edit Master text styles</a:t>
            </a:r>
          </a:p>
        </p:txBody>
      </p:sp>
      <p:sp>
        <p:nvSpPr>
          <p:cNvPr id="16" name="Text Placeholder 12">
            <a:extLst>
              <a:ext uri="{FF2B5EF4-FFF2-40B4-BE49-F238E27FC236}">
                <a16:creationId xmlns:a16="http://schemas.microsoft.com/office/drawing/2014/main" id="{AC5411DE-F71F-6C41-9C80-340AB388783D}"/>
              </a:ext>
            </a:extLst>
          </p:cNvPr>
          <p:cNvSpPr>
            <a:spLocks noGrp="1"/>
          </p:cNvSpPr>
          <p:nvPr>
            <p:ph type="body" sz="quarter" idx="54"/>
          </p:nvPr>
        </p:nvSpPr>
        <p:spPr>
          <a:xfrm>
            <a:off x="8331191" y="4367200"/>
            <a:ext cx="3114000" cy="958545"/>
          </a:xfrm>
          <a:prstGeom prst="rect">
            <a:avLst/>
          </a:prstGeom>
        </p:spPr>
        <p:txBody>
          <a:bodyPr>
            <a:noAutofit/>
          </a:bodyPr>
          <a:lstStyle>
            <a:lvl1pPr marL="0" indent="0" algn="ctr">
              <a:lnSpc>
                <a:spcPts val="2280"/>
              </a:lnSpc>
              <a:spcBef>
                <a:spcPts val="0"/>
              </a:spcBef>
              <a:buNone/>
              <a:defRPr sz="1880" b="0" spc="-20" baseline="0">
                <a:solidFill>
                  <a:srgbClr val="8E9091"/>
                </a:solidFill>
              </a:defRPr>
            </a:lvl1pPr>
          </a:lstStyle>
          <a:p>
            <a:pPr lvl="0"/>
            <a:r>
              <a:rPr lang="en-US"/>
              <a:t>Click to edit Master text styles</a:t>
            </a:r>
          </a:p>
        </p:txBody>
      </p:sp>
      <p:sp>
        <p:nvSpPr>
          <p:cNvPr id="9" name="Text Placeholder 12">
            <a:extLst>
              <a:ext uri="{FF2B5EF4-FFF2-40B4-BE49-F238E27FC236}">
                <a16:creationId xmlns:a16="http://schemas.microsoft.com/office/drawing/2014/main" id="{F2AF9F97-5BD1-E74C-878F-087B15866A9E}"/>
              </a:ext>
            </a:extLst>
          </p:cNvPr>
          <p:cNvSpPr>
            <a:spLocks noGrp="1"/>
          </p:cNvSpPr>
          <p:nvPr>
            <p:ph type="body" sz="quarter" idx="19"/>
          </p:nvPr>
        </p:nvSpPr>
        <p:spPr>
          <a:xfrm>
            <a:off x="838200" y="4367200"/>
            <a:ext cx="3114674" cy="958545"/>
          </a:xfrm>
          <a:prstGeom prst="rect">
            <a:avLst/>
          </a:prstGeom>
        </p:spPr>
        <p:txBody>
          <a:bodyPr>
            <a:noAutofit/>
          </a:bodyPr>
          <a:lstStyle>
            <a:lvl1pPr marL="0" indent="0" algn="ctr">
              <a:lnSpc>
                <a:spcPts val="2280"/>
              </a:lnSpc>
              <a:spcBef>
                <a:spcPts val="0"/>
              </a:spcBef>
              <a:buNone/>
              <a:defRPr sz="1880" b="0" spc="-20" baseline="0">
                <a:solidFill>
                  <a:srgbClr val="8E9091"/>
                </a:solidFill>
              </a:defRPr>
            </a:lvl1pPr>
          </a:lstStyle>
          <a:p>
            <a:pPr lvl="0"/>
            <a:r>
              <a:rPr lang="en-US"/>
              <a:t>Click to edit Master text styles</a:t>
            </a:r>
          </a:p>
        </p:txBody>
      </p:sp>
      <p:sp>
        <p:nvSpPr>
          <p:cNvPr id="10" name="Chart Placeholder 3">
            <a:extLst>
              <a:ext uri="{FF2B5EF4-FFF2-40B4-BE49-F238E27FC236}">
                <a16:creationId xmlns:a16="http://schemas.microsoft.com/office/drawing/2014/main" id="{57DFC2C0-E4AA-9143-A0ED-BE6C96818526}"/>
              </a:ext>
            </a:extLst>
          </p:cNvPr>
          <p:cNvSpPr>
            <a:spLocks noGrp="1"/>
          </p:cNvSpPr>
          <p:nvPr>
            <p:ph type="chart" sz="quarter" idx="22"/>
          </p:nvPr>
        </p:nvSpPr>
        <p:spPr>
          <a:xfrm>
            <a:off x="838200" y="1494513"/>
            <a:ext cx="3114000" cy="2861381"/>
          </a:xfrm>
          <a:prstGeom prst="rect">
            <a:avLst/>
          </a:prstGeom>
        </p:spPr>
        <p:txBody>
          <a:bodyPr/>
          <a:lstStyle>
            <a:lvl1pPr marL="0" indent="0" algn="l">
              <a:buNone/>
              <a:defRPr/>
            </a:lvl1pPr>
          </a:lstStyle>
          <a:p>
            <a:endParaRPr lang="en-US"/>
          </a:p>
        </p:txBody>
      </p:sp>
      <p:sp>
        <p:nvSpPr>
          <p:cNvPr id="3" name="Title 2">
            <a:extLst>
              <a:ext uri="{FF2B5EF4-FFF2-40B4-BE49-F238E27FC236}">
                <a16:creationId xmlns:a16="http://schemas.microsoft.com/office/drawing/2014/main" id="{B29CEC61-38DE-1846-8905-1E014A403A49}"/>
              </a:ext>
            </a:extLst>
          </p:cNvPr>
          <p:cNvSpPr>
            <a:spLocks noGrp="1"/>
          </p:cNvSpPr>
          <p:nvPr>
            <p:ph type="title"/>
          </p:nvPr>
        </p:nvSpPr>
        <p:spPr/>
        <p:txBody>
          <a:bodyP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85705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1162">
          <p15:clr>
            <a:srgbClr val="FBAE40"/>
          </p15:clr>
        </p15:guide>
        <p15:guide id="4"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 Pie Charts">
    <p:spTree>
      <p:nvGrpSpPr>
        <p:cNvPr id="1" name=""/>
        <p:cNvGrpSpPr/>
        <p:nvPr/>
      </p:nvGrpSpPr>
      <p:grpSpPr>
        <a:xfrm>
          <a:off x="0" y="0"/>
          <a:ext cx="0" cy="0"/>
          <a:chOff x="0" y="0"/>
          <a:chExt cx="0" cy="0"/>
        </a:xfrm>
      </p:grpSpPr>
      <p:sp>
        <p:nvSpPr>
          <p:cNvPr id="8" name="Text Placeholder 12">
            <a:extLst>
              <a:ext uri="{FF2B5EF4-FFF2-40B4-BE49-F238E27FC236}">
                <a16:creationId xmlns:a16="http://schemas.microsoft.com/office/drawing/2014/main" id="{7EC5BBAF-562F-964C-8C6C-DA9D4AA0EE45}"/>
              </a:ext>
            </a:extLst>
          </p:cNvPr>
          <p:cNvSpPr>
            <a:spLocks noGrp="1"/>
          </p:cNvSpPr>
          <p:nvPr>
            <p:ph type="body" sz="quarter" idx="19"/>
          </p:nvPr>
        </p:nvSpPr>
        <p:spPr>
          <a:xfrm>
            <a:off x="1899517" y="4367200"/>
            <a:ext cx="3114674" cy="958545"/>
          </a:xfrm>
          <a:prstGeom prst="rect">
            <a:avLst/>
          </a:prstGeom>
        </p:spPr>
        <p:txBody>
          <a:bodyPr>
            <a:noAutofit/>
          </a:bodyPr>
          <a:lstStyle>
            <a:lvl1pPr marL="0" indent="0" algn="ctr">
              <a:lnSpc>
                <a:spcPts val="2280"/>
              </a:lnSpc>
              <a:spcBef>
                <a:spcPts val="0"/>
              </a:spcBef>
              <a:buNone/>
              <a:defRPr sz="1880" b="0" spc="-20" baseline="0">
                <a:solidFill>
                  <a:srgbClr val="8E9091"/>
                </a:solidFill>
              </a:defRPr>
            </a:lvl1pPr>
          </a:lstStyle>
          <a:p>
            <a:pPr lvl="0"/>
            <a:r>
              <a:rPr lang="en-US"/>
              <a:t>Click to edit Master text styles</a:t>
            </a:r>
          </a:p>
        </p:txBody>
      </p:sp>
      <p:sp>
        <p:nvSpPr>
          <p:cNvPr id="9" name="Chart Placeholder 3">
            <a:extLst>
              <a:ext uri="{FF2B5EF4-FFF2-40B4-BE49-F238E27FC236}">
                <a16:creationId xmlns:a16="http://schemas.microsoft.com/office/drawing/2014/main" id="{8D3C5A32-AD87-E84B-BD64-62A3335EA151}"/>
              </a:ext>
            </a:extLst>
          </p:cNvPr>
          <p:cNvSpPr>
            <a:spLocks noGrp="1"/>
          </p:cNvSpPr>
          <p:nvPr>
            <p:ph type="chart" sz="quarter" idx="22"/>
          </p:nvPr>
        </p:nvSpPr>
        <p:spPr>
          <a:xfrm>
            <a:off x="1899517" y="1494513"/>
            <a:ext cx="3114674" cy="2861381"/>
          </a:xfrm>
          <a:prstGeom prst="rect">
            <a:avLst/>
          </a:prstGeom>
        </p:spPr>
        <p:txBody>
          <a:bodyPr/>
          <a:lstStyle>
            <a:lvl1pPr marL="0" indent="0" algn="l">
              <a:buNone/>
              <a:defRPr/>
            </a:lvl1pPr>
          </a:lstStyle>
          <a:p>
            <a:endParaRPr lang="en-US"/>
          </a:p>
        </p:txBody>
      </p:sp>
      <p:sp>
        <p:nvSpPr>
          <p:cNvPr id="10" name="Text Placeholder 12">
            <a:extLst>
              <a:ext uri="{FF2B5EF4-FFF2-40B4-BE49-F238E27FC236}">
                <a16:creationId xmlns:a16="http://schemas.microsoft.com/office/drawing/2014/main" id="{C8F106AF-053A-6F45-AD6C-E261C3DEC5F1}"/>
              </a:ext>
            </a:extLst>
          </p:cNvPr>
          <p:cNvSpPr>
            <a:spLocks noGrp="1"/>
          </p:cNvSpPr>
          <p:nvPr>
            <p:ph type="body" sz="quarter" idx="24"/>
          </p:nvPr>
        </p:nvSpPr>
        <p:spPr>
          <a:xfrm>
            <a:off x="7157317" y="4367200"/>
            <a:ext cx="3114674" cy="958545"/>
          </a:xfrm>
          <a:prstGeom prst="rect">
            <a:avLst/>
          </a:prstGeom>
        </p:spPr>
        <p:txBody>
          <a:bodyPr>
            <a:noAutofit/>
          </a:bodyPr>
          <a:lstStyle>
            <a:lvl1pPr marL="0" indent="0" algn="ctr">
              <a:lnSpc>
                <a:spcPts val="2280"/>
              </a:lnSpc>
              <a:spcBef>
                <a:spcPts val="0"/>
              </a:spcBef>
              <a:buNone/>
              <a:defRPr sz="1880" b="0" spc="-20" baseline="0">
                <a:solidFill>
                  <a:srgbClr val="8E9091"/>
                </a:solidFill>
              </a:defRPr>
            </a:lvl1pPr>
          </a:lstStyle>
          <a:p>
            <a:pPr lvl="0"/>
            <a:r>
              <a:rPr lang="en-US"/>
              <a:t>Click to edit Master text styles</a:t>
            </a:r>
          </a:p>
        </p:txBody>
      </p:sp>
      <p:sp>
        <p:nvSpPr>
          <p:cNvPr id="11" name="Chart Placeholder 3">
            <a:extLst>
              <a:ext uri="{FF2B5EF4-FFF2-40B4-BE49-F238E27FC236}">
                <a16:creationId xmlns:a16="http://schemas.microsoft.com/office/drawing/2014/main" id="{FD179276-EFE5-6E4F-8A7D-DEBBC2AC89C4}"/>
              </a:ext>
            </a:extLst>
          </p:cNvPr>
          <p:cNvSpPr>
            <a:spLocks noGrp="1"/>
          </p:cNvSpPr>
          <p:nvPr>
            <p:ph type="chart" sz="quarter" idx="25"/>
          </p:nvPr>
        </p:nvSpPr>
        <p:spPr>
          <a:xfrm>
            <a:off x="7157317" y="1494513"/>
            <a:ext cx="3114674" cy="2861381"/>
          </a:xfrm>
          <a:prstGeom prst="rect">
            <a:avLst/>
          </a:prstGeom>
        </p:spPr>
        <p:txBody>
          <a:bodyPr/>
          <a:lstStyle>
            <a:lvl1pPr marL="0" indent="0" algn="l">
              <a:buNone/>
              <a:defRPr/>
            </a:lvl1pPr>
          </a:lstStyle>
          <a:p>
            <a:endParaRPr lang="en-US"/>
          </a:p>
        </p:txBody>
      </p:sp>
      <p:sp>
        <p:nvSpPr>
          <p:cNvPr id="2" name="Title 1">
            <a:extLst>
              <a:ext uri="{FF2B5EF4-FFF2-40B4-BE49-F238E27FC236}">
                <a16:creationId xmlns:a16="http://schemas.microsoft.com/office/drawing/2014/main" id="{C7690A8A-4641-1C4B-92A0-059792D96071}"/>
              </a:ext>
            </a:extLst>
          </p:cNvPr>
          <p:cNvSpPr>
            <a:spLocks noGrp="1"/>
          </p:cNvSpPr>
          <p:nvPr>
            <p:ph type="title"/>
          </p:nvPr>
        </p:nvSpPr>
        <p:spPr/>
        <p:txBody>
          <a:bodyP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40070153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3" orient="horz" pos="1049">
          <p15:clr>
            <a:srgbClr val="FBAE40"/>
          </p15:clr>
        </p15:guide>
        <p15:guide id="4" pos="529">
          <p15:clr>
            <a:srgbClr val="FBAE40"/>
          </p15:clr>
        </p15:guide>
        <p15:guide id="5"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ullets-right-Content-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7216-7A16-0A46-8A7C-D513F45FDE5A}"/>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6" name="Text Placeholder 6">
            <a:extLst>
              <a:ext uri="{FF2B5EF4-FFF2-40B4-BE49-F238E27FC236}">
                <a16:creationId xmlns:a16="http://schemas.microsoft.com/office/drawing/2014/main" id="{0EEF17B3-37C1-9D4B-AE1A-5209B1378DB0}"/>
              </a:ext>
            </a:extLst>
          </p:cNvPr>
          <p:cNvSpPr>
            <a:spLocks noGrp="1"/>
          </p:cNvSpPr>
          <p:nvPr>
            <p:ph type="body" sz="quarter" idx="10"/>
          </p:nvPr>
        </p:nvSpPr>
        <p:spPr>
          <a:xfrm>
            <a:off x="6329682" y="1787526"/>
            <a:ext cx="5024120" cy="3830638"/>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defRPr>
                <a:latin typeface="Verdana" panose="020B0604030504040204" pitchFamily="34" charset="0"/>
                <a:ea typeface="Verdana" panose="020B0604030504040204" pitchFamily="34" charset="0"/>
                <a:cs typeface="Verdana" panose="020B060403050404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Box 4">
            <a:extLst>
              <a:ext uri="{FF2B5EF4-FFF2-40B4-BE49-F238E27FC236}">
                <a16:creationId xmlns:a16="http://schemas.microsoft.com/office/drawing/2014/main" id="{91E0D102-8536-D441-879E-788EB154C783}"/>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
        <p:nvSpPr>
          <p:cNvPr id="7" name="Content Placeholder 3">
            <a:extLst>
              <a:ext uri="{FF2B5EF4-FFF2-40B4-BE49-F238E27FC236}">
                <a16:creationId xmlns:a16="http://schemas.microsoft.com/office/drawing/2014/main" id="{33FC3FAA-BA32-EB43-9BA7-0568D1A538B7}"/>
              </a:ext>
            </a:extLst>
          </p:cNvPr>
          <p:cNvSpPr>
            <a:spLocks noGrp="1"/>
          </p:cNvSpPr>
          <p:nvPr>
            <p:ph sz="quarter" idx="11"/>
          </p:nvPr>
        </p:nvSpPr>
        <p:spPr>
          <a:xfrm>
            <a:off x="838200" y="1787525"/>
            <a:ext cx="5024120" cy="3830638"/>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defRPr>
                <a:latin typeface="Verdana" panose="020B0604030504040204" pitchFamily="34" charset="0"/>
                <a:ea typeface="Verdana" panose="020B0604030504040204" pitchFamily="34" charset="0"/>
                <a:cs typeface="Verdana" panose="020B060403050404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9663587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 pie chart + paragraph">
    <p:spTree>
      <p:nvGrpSpPr>
        <p:cNvPr id="1" name=""/>
        <p:cNvGrpSpPr/>
        <p:nvPr/>
      </p:nvGrpSpPr>
      <p:grpSpPr>
        <a:xfrm>
          <a:off x="0" y="0"/>
          <a:ext cx="0" cy="0"/>
          <a:chOff x="0" y="0"/>
          <a:chExt cx="0" cy="0"/>
        </a:xfrm>
      </p:grpSpPr>
      <p:sp>
        <p:nvSpPr>
          <p:cNvPr id="9" name="Chart Placeholder 3">
            <a:extLst>
              <a:ext uri="{FF2B5EF4-FFF2-40B4-BE49-F238E27FC236}">
                <a16:creationId xmlns:a16="http://schemas.microsoft.com/office/drawing/2014/main" id="{8D3C5A32-AD87-E84B-BD64-62A3335EA151}"/>
              </a:ext>
            </a:extLst>
          </p:cNvPr>
          <p:cNvSpPr>
            <a:spLocks noGrp="1"/>
          </p:cNvSpPr>
          <p:nvPr>
            <p:ph type="chart" sz="quarter" idx="22"/>
          </p:nvPr>
        </p:nvSpPr>
        <p:spPr>
          <a:xfrm>
            <a:off x="843683" y="1244946"/>
            <a:ext cx="4754777" cy="4368107"/>
          </a:xfrm>
          <a:prstGeom prst="rect">
            <a:avLst/>
          </a:prstGeom>
        </p:spPr>
        <p:txBody>
          <a:bodyPr/>
          <a:lstStyle>
            <a:lvl1pPr marL="0" indent="0" algn="l">
              <a:buNone/>
              <a:defRPr/>
            </a:lvl1pPr>
          </a:lstStyle>
          <a:p>
            <a:endParaRPr lang="en-US"/>
          </a:p>
        </p:txBody>
      </p:sp>
      <p:sp>
        <p:nvSpPr>
          <p:cNvPr id="2" name="Title 1">
            <a:extLst>
              <a:ext uri="{FF2B5EF4-FFF2-40B4-BE49-F238E27FC236}">
                <a16:creationId xmlns:a16="http://schemas.microsoft.com/office/drawing/2014/main" id="{7443565B-081D-754E-A4DF-8883B4A93D16}"/>
              </a:ext>
            </a:extLst>
          </p:cNvPr>
          <p:cNvSpPr>
            <a:spLocks noGrp="1"/>
          </p:cNvSpPr>
          <p:nvPr>
            <p:ph type="title"/>
          </p:nvPr>
        </p:nvSpPr>
        <p:spPr/>
        <p:txBody>
          <a:bodyPr>
            <a:normAutofit/>
          </a:bodyPr>
          <a:lstStyle>
            <a:lvl1pPr>
              <a:defRPr sz="2400"/>
            </a:lvl1pPr>
          </a:lstStyle>
          <a:p>
            <a:r>
              <a:rPr lang="en-US"/>
              <a:t>Click to edit Master title style</a:t>
            </a:r>
          </a:p>
        </p:txBody>
      </p:sp>
      <p:sp>
        <p:nvSpPr>
          <p:cNvPr id="8" name="Text Placeholder 3">
            <a:extLst>
              <a:ext uri="{FF2B5EF4-FFF2-40B4-BE49-F238E27FC236}">
                <a16:creationId xmlns:a16="http://schemas.microsoft.com/office/drawing/2014/main" id="{9665FB11-C9CB-E04E-9DAA-B1B1A0396D68}"/>
              </a:ext>
            </a:extLst>
          </p:cNvPr>
          <p:cNvSpPr>
            <a:spLocks noGrp="1"/>
          </p:cNvSpPr>
          <p:nvPr>
            <p:ph type="body" sz="quarter" idx="42"/>
          </p:nvPr>
        </p:nvSpPr>
        <p:spPr>
          <a:xfrm>
            <a:off x="6591951" y="1862145"/>
            <a:ext cx="4756366" cy="4166747"/>
          </a:xfrm>
          <a:prstGeom prst="rect">
            <a:avLst/>
          </a:prstGeom>
        </p:spPr>
        <p:txBody>
          <a:bodyPr>
            <a:normAutofit/>
          </a:bodyPr>
          <a:lstStyle>
            <a:lvl1pPr marL="0" indent="0" algn="l">
              <a:lnSpc>
                <a:spcPts val="2200"/>
              </a:lnSpc>
              <a:buNone/>
              <a:defRPr sz="1500">
                <a:solidFill>
                  <a:srgbClr val="313638"/>
                </a:solidFill>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US"/>
              <a:t>Click to edit Master text styles</a:t>
            </a:r>
          </a:p>
        </p:txBody>
      </p:sp>
      <p:sp>
        <p:nvSpPr>
          <p:cNvPr id="10" name="Text Placeholder 3">
            <a:extLst>
              <a:ext uri="{FF2B5EF4-FFF2-40B4-BE49-F238E27FC236}">
                <a16:creationId xmlns:a16="http://schemas.microsoft.com/office/drawing/2014/main" id="{22FF3A38-CB04-CC4D-9112-AB6473190F31}"/>
              </a:ext>
            </a:extLst>
          </p:cNvPr>
          <p:cNvSpPr>
            <a:spLocks noGrp="1"/>
          </p:cNvSpPr>
          <p:nvPr>
            <p:ph type="body" sz="quarter" idx="43" hasCustomPrompt="1"/>
          </p:nvPr>
        </p:nvSpPr>
        <p:spPr>
          <a:xfrm>
            <a:off x="6591951" y="1239838"/>
            <a:ext cx="4756365" cy="387350"/>
          </a:xfrm>
          <a:prstGeom prst="rect">
            <a:avLst/>
          </a:prstGeom>
        </p:spPr>
        <p:txBody>
          <a:bodyPr>
            <a:noAutofit/>
          </a:bodyPr>
          <a:lstStyle>
            <a:lvl1pPr marL="0" indent="0" algn="l">
              <a:lnSpc>
                <a:spcPts val="2280"/>
              </a:lnSpc>
              <a:buNone/>
              <a:defRPr sz="2000" spc="-20" baseline="0">
                <a:solidFill>
                  <a:srgbClr val="8E9091"/>
                </a:solidFill>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Tree>
    <p:extLst>
      <p:ext uri="{BB962C8B-B14F-4D97-AF65-F5344CB8AC3E}">
        <p14:creationId xmlns:p14="http://schemas.microsoft.com/office/powerpoint/2010/main" val="40322341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p15:clr>
            <a:srgbClr val="FBAE40"/>
          </p15:clr>
        </p15:guide>
        <p15:guide id="4"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 Pie Charts -2">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6500FC42-85AA-5542-8210-61A4475467A3}"/>
              </a:ext>
            </a:extLst>
          </p:cNvPr>
          <p:cNvSpPr>
            <a:spLocks noGrp="1"/>
          </p:cNvSpPr>
          <p:nvPr>
            <p:ph type="body" sz="quarter" idx="19"/>
          </p:nvPr>
        </p:nvSpPr>
        <p:spPr>
          <a:xfrm>
            <a:off x="1899517" y="4367200"/>
            <a:ext cx="3114674" cy="958545"/>
          </a:xfrm>
        </p:spPr>
        <p:txBody>
          <a:bodyPr>
            <a:noAutofit/>
          </a:bodyPr>
          <a:lstStyle>
            <a:lvl1pPr marL="0" indent="0" algn="ctr">
              <a:lnSpc>
                <a:spcPts val="2280"/>
              </a:lnSpc>
              <a:spcBef>
                <a:spcPts val="0"/>
              </a:spcBef>
              <a:buNone/>
              <a:defRPr sz="1880" b="0" spc="-20" baseline="0">
                <a:solidFill>
                  <a:srgbClr val="8E9091"/>
                </a:solidFill>
              </a:defRPr>
            </a:lvl1pPr>
          </a:lstStyle>
          <a:p>
            <a:pPr lvl="0"/>
            <a:r>
              <a:rPr lang="en-US"/>
              <a:t>Click to edit Master text styles</a:t>
            </a:r>
          </a:p>
        </p:txBody>
      </p:sp>
      <p:sp>
        <p:nvSpPr>
          <p:cNvPr id="8" name="Chart Placeholder 3">
            <a:extLst>
              <a:ext uri="{FF2B5EF4-FFF2-40B4-BE49-F238E27FC236}">
                <a16:creationId xmlns:a16="http://schemas.microsoft.com/office/drawing/2014/main" id="{B4474F06-A3E8-EA46-9D76-15AB4533CD0C}"/>
              </a:ext>
            </a:extLst>
          </p:cNvPr>
          <p:cNvSpPr>
            <a:spLocks noGrp="1"/>
          </p:cNvSpPr>
          <p:nvPr>
            <p:ph type="chart" sz="quarter" idx="22"/>
          </p:nvPr>
        </p:nvSpPr>
        <p:spPr>
          <a:xfrm>
            <a:off x="1899517" y="1494513"/>
            <a:ext cx="3114674" cy="2861381"/>
          </a:xfrm>
        </p:spPr>
        <p:txBody>
          <a:bodyPr/>
          <a:lstStyle>
            <a:lvl1pPr marL="0" indent="0" algn="l">
              <a:buNone/>
              <a:defRPr/>
            </a:lvl1pPr>
          </a:lstStyle>
          <a:p>
            <a:endParaRPr lang="en-US"/>
          </a:p>
        </p:txBody>
      </p:sp>
      <p:sp>
        <p:nvSpPr>
          <p:cNvPr id="9" name="Text Placeholder 12">
            <a:extLst>
              <a:ext uri="{FF2B5EF4-FFF2-40B4-BE49-F238E27FC236}">
                <a16:creationId xmlns:a16="http://schemas.microsoft.com/office/drawing/2014/main" id="{42DCA181-C975-9A4A-946D-F24E9595999C}"/>
              </a:ext>
            </a:extLst>
          </p:cNvPr>
          <p:cNvSpPr>
            <a:spLocks noGrp="1"/>
          </p:cNvSpPr>
          <p:nvPr>
            <p:ph type="body" sz="quarter" idx="24"/>
          </p:nvPr>
        </p:nvSpPr>
        <p:spPr>
          <a:xfrm>
            <a:off x="7157317" y="4367200"/>
            <a:ext cx="3114674" cy="958545"/>
          </a:xfrm>
        </p:spPr>
        <p:txBody>
          <a:bodyPr>
            <a:noAutofit/>
          </a:bodyPr>
          <a:lstStyle>
            <a:lvl1pPr marL="0" indent="0" algn="ctr">
              <a:lnSpc>
                <a:spcPts val="2280"/>
              </a:lnSpc>
              <a:spcBef>
                <a:spcPts val="0"/>
              </a:spcBef>
              <a:buNone/>
              <a:defRPr sz="1880" b="0" spc="-20" baseline="0">
                <a:solidFill>
                  <a:srgbClr val="8E9091"/>
                </a:solidFill>
              </a:defRPr>
            </a:lvl1pPr>
          </a:lstStyle>
          <a:p>
            <a:pPr lvl="0"/>
            <a:r>
              <a:rPr lang="en-US"/>
              <a:t>Click to edit Master text styles</a:t>
            </a:r>
          </a:p>
        </p:txBody>
      </p:sp>
      <p:sp>
        <p:nvSpPr>
          <p:cNvPr id="10" name="Chart Placeholder 3">
            <a:extLst>
              <a:ext uri="{FF2B5EF4-FFF2-40B4-BE49-F238E27FC236}">
                <a16:creationId xmlns:a16="http://schemas.microsoft.com/office/drawing/2014/main" id="{FC42C34F-3B9D-E44C-B912-7433F68B5411}"/>
              </a:ext>
            </a:extLst>
          </p:cNvPr>
          <p:cNvSpPr>
            <a:spLocks noGrp="1"/>
          </p:cNvSpPr>
          <p:nvPr>
            <p:ph type="chart" sz="quarter" idx="25"/>
          </p:nvPr>
        </p:nvSpPr>
        <p:spPr>
          <a:xfrm>
            <a:off x="7157317" y="1494513"/>
            <a:ext cx="3114674" cy="2861381"/>
          </a:xfrm>
        </p:spPr>
        <p:txBody>
          <a:bodyPr/>
          <a:lstStyle>
            <a:lvl1pPr marL="0" indent="0" algn="l">
              <a:buNone/>
              <a:defRPr/>
            </a:lvl1pPr>
          </a:lstStyle>
          <a:p>
            <a:endParaRPr lang="en-US"/>
          </a:p>
        </p:txBody>
      </p:sp>
      <p:sp>
        <p:nvSpPr>
          <p:cNvPr id="3" name="Title 2">
            <a:extLst>
              <a:ext uri="{FF2B5EF4-FFF2-40B4-BE49-F238E27FC236}">
                <a16:creationId xmlns:a16="http://schemas.microsoft.com/office/drawing/2014/main" id="{02338504-8C56-0246-8815-67A86B45A5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48804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1162">
          <p15:clr>
            <a:srgbClr val="FBAE40"/>
          </p15:clr>
        </p15:guide>
        <p15:guide id="4"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 Pie Chart + paragraph ">
    <p:spTree>
      <p:nvGrpSpPr>
        <p:cNvPr id="1" name=""/>
        <p:cNvGrpSpPr/>
        <p:nvPr/>
      </p:nvGrpSpPr>
      <p:grpSpPr>
        <a:xfrm>
          <a:off x="0" y="0"/>
          <a:ext cx="0" cy="0"/>
          <a:chOff x="0" y="0"/>
          <a:chExt cx="0" cy="0"/>
        </a:xfrm>
      </p:grpSpPr>
      <p:sp>
        <p:nvSpPr>
          <p:cNvPr id="9" name="Chart Placeholder 3">
            <a:extLst>
              <a:ext uri="{FF2B5EF4-FFF2-40B4-BE49-F238E27FC236}">
                <a16:creationId xmlns:a16="http://schemas.microsoft.com/office/drawing/2014/main" id="{8D3C5A32-AD87-E84B-BD64-62A3335EA151}"/>
              </a:ext>
            </a:extLst>
          </p:cNvPr>
          <p:cNvSpPr>
            <a:spLocks noGrp="1"/>
          </p:cNvSpPr>
          <p:nvPr>
            <p:ph type="chart" sz="quarter" idx="22"/>
          </p:nvPr>
        </p:nvSpPr>
        <p:spPr>
          <a:xfrm>
            <a:off x="843683" y="1244946"/>
            <a:ext cx="4754777" cy="4368107"/>
          </a:xfrm>
        </p:spPr>
        <p:txBody>
          <a:bodyPr/>
          <a:lstStyle>
            <a:lvl1pPr marL="0" indent="0" algn="l">
              <a:buNone/>
              <a:defRPr/>
            </a:lvl1pPr>
          </a:lstStyle>
          <a:p>
            <a:endParaRPr lang="en-US"/>
          </a:p>
        </p:txBody>
      </p:sp>
      <p:sp>
        <p:nvSpPr>
          <p:cNvPr id="2" name="Title 1">
            <a:extLst>
              <a:ext uri="{FF2B5EF4-FFF2-40B4-BE49-F238E27FC236}">
                <a16:creationId xmlns:a16="http://schemas.microsoft.com/office/drawing/2014/main" id="{64C62D12-47F1-874A-8CC8-A9C92AB9A112}"/>
              </a:ext>
            </a:extLst>
          </p:cNvPr>
          <p:cNvSpPr>
            <a:spLocks noGrp="1"/>
          </p:cNvSpPr>
          <p:nvPr>
            <p:ph type="title"/>
          </p:nvPr>
        </p:nvSpPr>
        <p:spPr/>
        <p:txBody>
          <a:bodyPr/>
          <a:lstStyle/>
          <a:p>
            <a:r>
              <a:rPr lang="en-US"/>
              <a:t>Click to edit Master title style</a:t>
            </a:r>
          </a:p>
        </p:txBody>
      </p:sp>
      <p:sp>
        <p:nvSpPr>
          <p:cNvPr id="8" name="Text Placeholder 3">
            <a:extLst>
              <a:ext uri="{FF2B5EF4-FFF2-40B4-BE49-F238E27FC236}">
                <a16:creationId xmlns:a16="http://schemas.microsoft.com/office/drawing/2014/main" id="{9D074659-344A-0A49-B059-446246C48668}"/>
              </a:ext>
            </a:extLst>
          </p:cNvPr>
          <p:cNvSpPr>
            <a:spLocks noGrp="1"/>
          </p:cNvSpPr>
          <p:nvPr>
            <p:ph type="body" sz="quarter" idx="42"/>
          </p:nvPr>
        </p:nvSpPr>
        <p:spPr>
          <a:xfrm>
            <a:off x="6591951" y="1862145"/>
            <a:ext cx="4756366" cy="4166747"/>
          </a:xfrm>
        </p:spPr>
        <p:txBody>
          <a:bodyPr>
            <a:normAutofit/>
          </a:bodyPr>
          <a:lstStyle>
            <a:lvl1pPr marL="0" indent="0" algn="l">
              <a:lnSpc>
                <a:spcPts val="2200"/>
              </a:lnSpc>
              <a:buNone/>
              <a:defRPr sz="1500">
                <a:solidFill>
                  <a:srgbClr val="313638"/>
                </a:solidFill>
              </a:defRPr>
            </a:lvl1pPr>
            <a:lvl2pPr marL="433800" indent="0">
              <a:buNone/>
              <a:defRPr sz="1500">
                <a:solidFill>
                  <a:srgbClr val="313638"/>
                </a:solidFill>
              </a:defRPr>
            </a:lvl2pPr>
            <a:lvl3pPr marL="891000" indent="0">
              <a:buNone/>
              <a:defRPr sz="1500">
                <a:solidFill>
                  <a:srgbClr val="313638"/>
                </a:solidFill>
              </a:defRPr>
            </a:lvl3pPr>
            <a:lvl4pPr marL="1348200" indent="0">
              <a:buNone/>
              <a:defRPr sz="1500">
                <a:solidFill>
                  <a:srgbClr val="313638"/>
                </a:solidFill>
              </a:defRPr>
            </a:lvl4pPr>
            <a:lvl5pPr marL="1805400" indent="0">
              <a:buNone/>
              <a:defRPr sz="1500">
                <a:solidFill>
                  <a:srgbClr val="313638"/>
                </a:solidFill>
              </a:defRPr>
            </a:lvl5pPr>
          </a:lstStyle>
          <a:p>
            <a:pPr lvl="0"/>
            <a:r>
              <a:rPr lang="en-US"/>
              <a:t>Click to edit Master text styles</a:t>
            </a:r>
          </a:p>
        </p:txBody>
      </p:sp>
      <p:sp>
        <p:nvSpPr>
          <p:cNvPr id="10" name="Text Placeholder 3">
            <a:extLst>
              <a:ext uri="{FF2B5EF4-FFF2-40B4-BE49-F238E27FC236}">
                <a16:creationId xmlns:a16="http://schemas.microsoft.com/office/drawing/2014/main" id="{D9D978E6-9C88-E749-9E98-AFAC07059BC2}"/>
              </a:ext>
            </a:extLst>
          </p:cNvPr>
          <p:cNvSpPr>
            <a:spLocks noGrp="1"/>
          </p:cNvSpPr>
          <p:nvPr>
            <p:ph type="body" sz="quarter" idx="43" hasCustomPrompt="1"/>
          </p:nvPr>
        </p:nvSpPr>
        <p:spPr>
          <a:xfrm>
            <a:off x="6591951" y="1239838"/>
            <a:ext cx="4756365" cy="387350"/>
          </a:xfrm>
        </p:spPr>
        <p:txBody>
          <a:bodyPr>
            <a:noAutofit/>
          </a:bodyPr>
          <a:lstStyle>
            <a:lvl1pPr marL="0" indent="0" algn="l">
              <a:lnSpc>
                <a:spcPts val="2280"/>
              </a:lnSpc>
              <a:buNone/>
              <a:defRPr sz="2000" spc="-20" baseline="0">
                <a:solidFill>
                  <a:srgbClr val="8E9091"/>
                </a:solidFill>
              </a:defRPr>
            </a:lvl1pPr>
            <a:lvl2pPr marL="433800" indent="0">
              <a:buNone/>
              <a:defRPr/>
            </a:lvl2pPr>
            <a:lvl3pPr marL="891000" indent="0">
              <a:buNone/>
              <a:defRPr/>
            </a:lvl3pPr>
            <a:lvl4pPr marL="1348200" indent="0">
              <a:buNone/>
              <a:defRPr/>
            </a:lvl4pPr>
            <a:lvl5pPr marL="1805400" indent="0">
              <a:buNone/>
              <a:defRPr/>
            </a:lvl5pPr>
          </a:lstStyle>
          <a:p>
            <a:pPr lvl="0"/>
            <a:r>
              <a:rPr lang="en-US"/>
              <a:t>Subhead goes here</a:t>
            </a:r>
          </a:p>
        </p:txBody>
      </p:sp>
    </p:spTree>
    <p:extLst>
      <p:ext uri="{BB962C8B-B14F-4D97-AF65-F5344CB8AC3E}">
        <p14:creationId xmlns:p14="http://schemas.microsoft.com/office/powerpoint/2010/main" val="5647048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2" pos="529">
          <p15:clr>
            <a:srgbClr val="FBAE40"/>
          </p15:clr>
        </p15:guide>
        <p15:guide id="3" orient="horz" pos="777">
          <p15:clr>
            <a:srgbClr val="FBAE40"/>
          </p15:clr>
        </p15:guide>
        <p15:guide id="4"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B7216-7A16-0A46-8A7C-D513F45FDE5A}"/>
              </a:ext>
            </a:extLst>
          </p:cNvPr>
          <p:cNvSpPr>
            <a:spLocks noGrp="1"/>
          </p:cNvSpPr>
          <p:nvPr>
            <p:ph type="title"/>
          </p:nvPr>
        </p:nvSpPr>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GB"/>
              <a:t>Click to edit Master title style</a:t>
            </a:r>
            <a:endParaRPr lang="en-US"/>
          </a:p>
        </p:txBody>
      </p:sp>
      <p:sp>
        <p:nvSpPr>
          <p:cNvPr id="4" name="TextBox 3">
            <a:extLst>
              <a:ext uri="{FF2B5EF4-FFF2-40B4-BE49-F238E27FC236}">
                <a16:creationId xmlns:a16="http://schemas.microsoft.com/office/drawing/2014/main" id="{43BE857D-899D-274C-A8D6-E059B62CA499}"/>
              </a:ext>
            </a:extLst>
          </p:cNvPr>
          <p:cNvSpPr txBox="1"/>
          <p:nvPr userDrawn="1"/>
        </p:nvSpPr>
        <p:spPr>
          <a:xfrm>
            <a:off x="5607050" y="6353593"/>
            <a:ext cx="97790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96979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9"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0.xml"/><Relationship Id="rId1" Type="http://schemas.openxmlformats.org/officeDocument/2006/relationships/slideLayout" Target="../slideLayouts/slideLayout79.xml"/><Relationship Id="rId4"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82.xml"/><Relationship Id="rId1" Type="http://schemas.openxmlformats.org/officeDocument/2006/relationships/slideLayout" Target="../slideLayouts/slideLayout81.xml"/><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31B4655D-5EC9-5644-B885-07DACE24BA2A}"/>
              </a:ext>
            </a:extLst>
          </p:cNvPr>
          <p:cNvSpPr>
            <a:spLocks noGrp="1"/>
          </p:cNvSpPr>
          <p:nvPr>
            <p:ph type="body" idx="1"/>
          </p:nvPr>
        </p:nvSpPr>
        <p:spPr>
          <a:xfrm>
            <a:off x="838200" y="1825626"/>
            <a:ext cx="10515600" cy="3835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Footer Placeholder 3">
            <a:extLst>
              <a:ext uri="{FF2B5EF4-FFF2-40B4-BE49-F238E27FC236}">
                <a16:creationId xmlns:a16="http://schemas.microsoft.com/office/drawing/2014/main" id="{F84BA29A-9FDF-6945-A541-C7A874F020D9}"/>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tx1"/>
                </a:solidFill>
                <a:latin typeface="Verdana" panose="020B0604030504040204" pitchFamily="34" charset="0"/>
                <a:ea typeface="Verdana" panose="020B0604030504040204" pitchFamily="34" charset="0"/>
                <a:cs typeface="Verdana" panose="020B0604030504040204" pitchFamily="34" charset="0"/>
              </a:rPr>
              <a:t>Illumio Confidential</a:t>
            </a:r>
          </a:p>
        </p:txBody>
      </p:sp>
      <p:pic>
        <p:nvPicPr>
          <p:cNvPr id="13" name="Picture 12">
            <a:extLst>
              <a:ext uri="{FF2B5EF4-FFF2-40B4-BE49-F238E27FC236}">
                <a16:creationId xmlns:a16="http://schemas.microsoft.com/office/drawing/2014/main" id="{D4B98FA3-C911-D048-B05F-193393E04CE2}"/>
              </a:ext>
            </a:extLst>
          </p:cNvPr>
          <p:cNvPicPr>
            <a:picLocks noChangeAspect="1"/>
          </p:cNvPicPr>
          <p:nvPr userDrawn="1"/>
        </p:nvPicPr>
        <p:blipFill>
          <a:blip r:embed="rId72"/>
          <a:srcRect/>
          <a:stretch/>
        </p:blipFill>
        <p:spPr>
          <a:xfrm>
            <a:off x="10260000" y="6326315"/>
            <a:ext cx="1080000" cy="270000"/>
          </a:xfrm>
          <a:prstGeom prst="rect">
            <a:avLst/>
          </a:prstGeom>
        </p:spPr>
      </p:pic>
      <p:sp>
        <p:nvSpPr>
          <p:cNvPr id="8" name="Title Placeholder 1">
            <a:extLst>
              <a:ext uri="{FF2B5EF4-FFF2-40B4-BE49-F238E27FC236}">
                <a16:creationId xmlns:a16="http://schemas.microsoft.com/office/drawing/2014/main" id="{C8FEBA38-2AE1-2743-9C2A-B73E6E9B8285}"/>
              </a:ext>
            </a:extLst>
          </p:cNvPr>
          <p:cNvSpPr>
            <a:spLocks noGrp="1"/>
          </p:cNvSpPr>
          <p:nvPr>
            <p:ph type="title"/>
          </p:nvPr>
        </p:nvSpPr>
        <p:spPr>
          <a:xfrm>
            <a:off x="838200" y="196726"/>
            <a:ext cx="10515600" cy="842400"/>
          </a:xfrm>
          <a:prstGeom prst="rect">
            <a:avLst/>
          </a:prstGeom>
        </p:spPr>
        <p:txBody>
          <a:bodyPr vert="horz" lIns="91440" tIns="45720" rIns="91440" bIns="45720" rtlCol="0" anchor="ctr">
            <a:noAutofit/>
          </a:bodyPr>
          <a:lstStyle/>
          <a:p>
            <a:r>
              <a:rPr lang="en-GB"/>
              <a:t>Click to edit Master title style</a:t>
            </a:r>
            <a:endParaRPr lang="en-US"/>
          </a:p>
        </p:txBody>
      </p:sp>
    </p:spTree>
    <p:extLst>
      <p:ext uri="{BB962C8B-B14F-4D97-AF65-F5344CB8AC3E}">
        <p14:creationId xmlns:p14="http://schemas.microsoft.com/office/powerpoint/2010/main" val="2273929189"/>
      </p:ext>
    </p:extLst>
  </p:cSld>
  <p:clrMap bg1="lt1" tx1="dk1" bg2="lt2" tx2="dk2" accent1="accent1" accent2="accent2" accent3="accent3" accent4="accent4" accent5="accent5" accent6="accent6" hlink="hlink" folHlink="folHlink"/>
  <p:sldLayoutIdLst>
    <p:sldLayoutId id="2147483705" r:id="rId1"/>
    <p:sldLayoutId id="2147483824" r:id="rId2"/>
    <p:sldLayoutId id="2147483935" r:id="rId3"/>
    <p:sldLayoutId id="2147483936" r:id="rId4"/>
    <p:sldLayoutId id="2147483953" r:id="rId5"/>
    <p:sldLayoutId id="2147483917" r:id="rId6"/>
    <p:sldLayoutId id="2147483949" r:id="rId7"/>
    <p:sldLayoutId id="2147483950" r:id="rId8"/>
    <p:sldLayoutId id="2147483937" r:id="rId9"/>
    <p:sldLayoutId id="2147483938" r:id="rId10"/>
    <p:sldLayoutId id="2147483925" r:id="rId11"/>
    <p:sldLayoutId id="2147483714" r:id="rId12"/>
    <p:sldLayoutId id="2147483715" r:id="rId13"/>
    <p:sldLayoutId id="2147483821" r:id="rId14"/>
    <p:sldLayoutId id="2147483822" r:id="rId15"/>
    <p:sldLayoutId id="2147483820" r:id="rId16"/>
    <p:sldLayoutId id="2147483798" r:id="rId17"/>
    <p:sldLayoutId id="2147483799" r:id="rId18"/>
    <p:sldLayoutId id="2147483716" r:id="rId19"/>
    <p:sldLayoutId id="2147483717" r:id="rId20"/>
    <p:sldLayoutId id="2147483719" r:id="rId21"/>
    <p:sldLayoutId id="2147483718" r:id="rId22"/>
    <p:sldLayoutId id="2147483838" r:id="rId23"/>
    <p:sldLayoutId id="2147483837" r:id="rId24"/>
    <p:sldLayoutId id="2147483828" r:id="rId25"/>
    <p:sldLayoutId id="2147483829" r:id="rId26"/>
    <p:sldLayoutId id="2147483787" r:id="rId27"/>
    <p:sldLayoutId id="2147483921" r:id="rId28"/>
    <p:sldLayoutId id="2147483920" r:id="rId29"/>
    <p:sldLayoutId id="2147483896" r:id="rId30"/>
    <p:sldLayoutId id="2147483725" r:id="rId31"/>
    <p:sldLayoutId id="2147483897" r:id="rId32"/>
    <p:sldLayoutId id="2147483832" r:id="rId33"/>
    <p:sldLayoutId id="2147483922" r:id="rId34"/>
    <p:sldLayoutId id="2147483898" r:id="rId35"/>
    <p:sldLayoutId id="2147483729" r:id="rId36"/>
    <p:sldLayoutId id="2147483899" r:id="rId37"/>
    <p:sldLayoutId id="2147483801" r:id="rId38"/>
    <p:sldLayoutId id="2147483900" r:id="rId39"/>
    <p:sldLayoutId id="2147483802" r:id="rId40"/>
    <p:sldLayoutId id="2147483901" r:id="rId41"/>
    <p:sldLayoutId id="2147483902" r:id="rId42"/>
    <p:sldLayoutId id="2147483689" r:id="rId43"/>
    <p:sldLayoutId id="2147483906" r:id="rId44"/>
    <p:sldLayoutId id="2147483794" r:id="rId45"/>
    <p:sldLayoutId id="2147483819" r:id="rId46"/>
    <p:sldLayoutId id="2147483690" r:id="rId47"/>
    <p:sldLayoutId id="2147483691" r:id="rId48"/>
    <p:sldLayoutId id="2147483796" r:id="rId49"/>
    <p:sldLayoutId id="2147483823" r:id="rId50"/>
    <p:sldLayoutId id="2147483804" r:id="rId51"/>
    <p:sldLayoutId id="2147483744" r:id="rId52"/>
    <p:sldLayoutId id="2147483803" r:id="rId53"/>
    <p:sldLayoutId id="2147483749" r:id="rId54"/>
    <p:sldLayoutId id="2147483747" r:id="rId55"/>
    <p:sldLayoutId id="2147483905" r:id="rId56"/>
    <p:sldLayoutId id="2147483907" r:id="rId57"/>
    <p:sldLayoutId id="2147483908" r:id="rId58"/>
    <p:sldLayoutId id="2147483909" r:id="rId59"/>
    <p:sldLayoutId id="2147483910" r:id="rId60"/>
    <p:sldLayoutId id="2147483911" r:id="rId61"/>
    <p:sldLayoutId id="2147483916" r:id="rId62"/>
    <p:sldLayoutId id="2147483919" r:id="rId63"/>
    <p:sldLayoutId id="2147483912" r:id="rId64"/>
    <p:sldLayoutId id="2147483915" r:id="rId65"/>
    <p:sldLayoutId id="2147483914" r:id="rId66"/>
    <p:sldLayoutId id="2147483918" r:id="rId67"/>
    <p:sldLayoutId id="2147483939" r:id="rId68"/>
    <p:sldLayoutId id="2147483702" r:id="rId69"/>
    <p:sldLayoutId id="2147483952" r:id="rId70"/>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sldNum="0" hdr="0" ftr="0" dt="0"/>
  <p:txStyles>
    <p:titleStyle>
      <a:lvl1pPr algn="l" defTabSz="914400" rtl="0" eaLnBrk="1" latinLnBrk="0" hangingPunct="1">
        <a:lnSpc>
          <a:spcPct val="120000"/>
        </a:lnSpc>
        <a:spcBef>
          <a:spcPct val="0"/>
        </a:spcBef>
        <a:buNone/>
        <a:defRPr lang="en-US" sz="2400" b="1" i="0" kern="1200" spc="-60" baseline="0" dirty="0">
          <a:solidFill>
            <a:srgbClr val="FA6624"/>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52000" algn="l" defTabSz="914400" rtl="0" eaLnBrk="1" latinLnBrk="0" hangingPunct="1">
        <a:lnSpc>
          <a:spcPct val="120000"/>
        </a:lnSpc>
        <a:spcBef>
          <a:spcPts val="1000"/>
        </a:spcBef>
        <a:buFont typeface="Arial" panose="020B0604020202020204" pitchFamily="34" charset="0"/>
        <a:buChar char="•"/>
        <a:defRPr sz="2800" kern="12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685800" indent="-252000" algn="l" defTabSz="914400" rtl="0" eaLnBrk="1" latinLnBrk="0" hangingPunct="1">
        <a:lnSpc>
          <a:spcPct val="120000"/>
        </a:lnSpc>
        <a:spcBef>
          <a:spcPts val="500"/>
        </a:spcBef>
        <a:buFont typeface="Arial" panose="020B0604020202020204" pitchFamily="34" charset="0"/>
        <a:buChar char="•"/>
        <a:defRPr sz="2400" kern="1200">
          <a:solidFill>
            <a:srgbClr val="313638"/>
          </a:solidFill>
          <a:latin typeface="Verdana" panose="020B0604030504040204" pitchFamily="34" charset="0"/>
          <a:ea typeface="Verdana" panose="020B0604030504040204" pitchFamily="34" charset="0"/>
          <a:cs typeface="Verdana" panose="020B0604030504040204" pitchFamily="34" charset="0"/>
        </a:defRPr>
      </a:lvl2pPr>
      <a:lvl3pPr marL="1143000" indent="-252000" algn="l" defTabSz="914400" rtl="0" eaLnBrk="1" latinLnBrk="0" hangingPunct="1">
        <a:lnSpc>
          <a:spcPct val="120000"/>
        </a:lnSpc>
        <a:spcBef>
          <a:spcPts val="500"/>
        </a:spcBef>
        <a:buFont typeface="Arial" panose="020B0604020202020204" pitchFamily="34" charset="0"/>
        <a:buChar char="•"/>
        <a:defRPr sz="2000" kern="1200">
          <a:solidFill>
            <a:srgbClr val="313638"/>
          </a:solidFill>
          <a:latin typeface="Verdana" panose="020B0604030504040204" pitchFamily="34" charset="0"/>
          <a:ea typeface="Verdana" panose="020B0604030504040204" pitchFamily="34" charset="0"/>
          <a:cs typeface="Verdana" panose="020B0604030504040204" pitchFamily="34" charset="0"/>
        </a:defRPr>
      </a:lvl3pPr>
      <a:lvl4pPr marL="1600200" indent="-2520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4pPr>
      <a:lvl5pPr marL="2057400" indent="-2520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2" userDrawn="1">
          <p15:clr>
            <a:srgbClr val="F26B43"/>
          </p15:clr>
        </p15:guide>
        <p15:guide id="2" orient="horz" pos="204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31B4655D-5EC9-5644-B885-07DACE24BA2A}"/>
              </a:ext>
            </a:extLst>
          </p:cNvPr>
          <p:cNvSpPr>
            <a:spLocks noGrp="1"/>
          </p:cNvSpPr>
          <p:nvPr>
            <p:ph type="body" idx="1"/>
          </p:nvPr>
        </p:nvSpPr>
        <p:spPr>
          <a:xfrm>
            <a:off x="838200" y="1825626"/>
            <a:ext cx="10515600" cy="3835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3">
            <a:extLst>
              <a:ext uri="{FF2B5EF4-FFF2-40B4-BE49-F238E27FC236}">
                <a16:creationId xmlns:a16="http://schemas.microsoft.com/office/drawing/2014/main" id="{F84BA29A-9FDF-6945-A541-C7A874F020D9}"/>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CA" sz="800" spc="200" baseline="0">
                <a:solidFill>
                  <a:schemeClr val="bg1"/>
                </a:solidFill>
              </a:rPr>
              <a:t>Illumio Confidential</a:t>
            </a:r>
          </a:p>
        </p:txBody>
      </p:sp>
      <p:sp>
        <p:nvSpPr>
          <p:cNvPr id="13" name="Title Placeholder 1">
            <a:extLst>
              <a:ext uri="{FF2B5EF4-FFF2-40B4-BE49-F238E27FC236}">
                <a16:creationId xmlns:a16="http://schemas.microsoft.com/office/drawing/2014/main" id="{F275DB5A-D154-644D-BA4D-36D8A659B67A}"/>
              </a:ext>
            </a:extLst>
          </p:cNvPr>
          <p:cNvSpPr>
            <a:spLocks noGrp="1"/>
          </p:cNvSpPr>
          <p:nvPr>
            <p:ph type="title"/>
          </p:nvPr>
        </p:nvSpPr>
        <p:spPr>
          <a:xfrm>
            <a:off x="838200" y="198000"/>
            <a:ext cx="10515600" cy="842400"/>
          </a:xfrm>
          <a:prstGeom prst="rect">
            <a:avLst/>
          </a:prstGeom>
        </p:spPr>
        <p:txBody>
          <a:bodyPr vert="horz" lIns="91440" tIns="45720" rIns="91440" bIns="45720" rtlCol="0" anchor="ctr">
            <a:normAutofit/>
          </a:bodyPr>
          <a:lstStyle/>
          <a:p>
            <a:pPr lvl="0">
              <a:lnSpc>
                <a:spcPts val="3400"/>
              </a:lnSpc>
            </a:pPr>
            <a:r>
              <a:rPr lang="en-US"/>
              <a:t>Click to edit Master title style</a:t>
            </a:r>
          </a:p>
        </p:txBody>
      </p:sp>
      <p:pic>
        <p:nvPicPr>
          <p:cNvPr id="6" name="Picture 5">
            <a:extLst>
              <a:ext uri="{FF2B5EF4-FFF2-40B4-BE49-F238E27FC236}">
                <a16:creationId xmlns:a16="http://schemas.microsoft.com/office/drawing/2014/main" id="{59C7F727-B3C8-A24C-83BA-EE5B6C9A5055}"/>
              </a:ext>
            </a:extLst>
          </p:cNvPr>
          <p:cNvPicPr>
            <a:picLocks noChangeAspect="1"/>
          </p:cNvPicPr>
          <p:nvPr userDrawn="1"/>
        </p:nvPicPr>
        <p:blipFill>
          <a:blip r:embed="rId9"/>
          <a:srcRect/>
          <a:stretch/>
        </p:blipFill>
        <p:spPr>
          <a:xfrm>
            <a:off x="10260000" y="6326315"/>
            <a:ext cx="1080000" cy="270000"/>
          </a:xfrm>
          <a:prstGeom prst="rect">
            <a:avLst/>
          </a:prstGeom>
        </p:spPr>
      </p:pic>
    </p:spTree>
    <p:extLst>
      <p:ext uri="{BB962C8B-B14F-4D97-AF65-F5344CB8AC3E}">
        <p14:creationId xmlns:p14="http://schemas.microsoft.com/office/powerpoint/2010/main" val="3484322614"/>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90" r:id="rId3"/>
    <p:sldLayoutId id="2147483892" r:id="rId4"/>
    <p:sldLayoutId id="2147483887" r:id="rId5"/>
    <p:sldLayoutId id="2147483888" r:id="rId6"/>
    <p:sldLayoutId id="2147483891" r:id="rId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sldNum="0" hdr="0" ftr="0" dt="0"/>
  <p:txStyles>
    <p:titleStyle>
      <a:lvl1pPr algn="l" defTabSz="914400" rtl="0" eaLnBrk="1" latinLnBrk="0" hangingPunct="1">
        <a:lnSpc>
          <a:spcPct val="120000"/>
        </a:lnSpc>
        <a:spcBef>
          <a:spcPct val="0"/>
        </a:spcBef>
        <a:buNone/>
        <a:defRPr lang="en-US" sz="2400" b="1" i="0" kern="1200" spc="-60" baseline="0" dirty="0" smtClean="0">
          <a:solidFill>
            <a:srgbClr val="FA6624"/>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52000" algn="l" defTabSz="914400" rtl="0" eaLnBrk="1" latinLnBrk="0" hangingPunct="1">
        <a:lnSpc>
          <a:spcPct val="120000"/>
        </a:lnSpc>
        <a:spcBef>
          <a:spcPts val="1000"/>
        </a:spcBef>
        <a:buFont typeface="Arial" panose="020B0604020202020204" pitchFamily="34" charset="0"/>
        <a:buChar char="•"/>
        <a:defRPr sz="2800" kern="12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685800" indent="-252000" algn="l" defTabSz="914400" rtl="0" eaLnBrk="1" latinLnBrk="0" hangingPunct="1">
        <a:lnSpc>
          <a:spcPct val="120000"/>
        </a:lnSpc>
        <a:spcBef>
          <a:spcPts val="500"/>
        </a:spcBef>
        <a:buFont typeface="Arial" panose="020B0604020202020204" pitchFamily="34" charset="0"/>
        <a:buChar char="•"/>
        <a:defRPr sz="2400" kern="1200">
          <a:solidFill>
            <a:srgbClr val="313638"/>
          </a:solidFill>
          <a:latin typeface="Verdana" panose="020B0604030504040204" pitchFamily="34" charset="0"/>
          <a:ea typeface="Verdana" panose="020B0604030504040204" pitchFamily="34" charset="0"/>
          <a:cs typeface="Verdana" panose="020B0604030504040204" pitchFamily="34" charset="0"/>
        </a:defRPr>
      </a:lvl2pPr>
      <a:lvl3pPr marL="1143000" indent="-252000" algn="l" defTabSz="914400" rtl="0" eaLnBrk="1" latinLnBrk="0" hangingPunct="1">
        <a:lnSpc>
          <a:spcPct val="120000"/>
        </a:lnSpc>
        <a:spcBef>
          <a:spcPts val="500"/>
        </a:spcBef>
        <a:buFont typeface="Arial" panose="020B0604020202020204" pitchFamily="34" charset="0"/>
        <a:buChar char="•"/>
        <a:defRPr sz="2000" kern="1200">
          <a:solidFill>
            <a:srgbClr val="313638"/>
          </a:solidFill>
          <a:latin typeface="Verdana" panose="020B0604030504040204" pitchFamily="34" charset="0"/>
          <a:ea typeface="Verdana" panose="020B0604030504040204" pitchFamily="34" charset="0"/>
          <a:cs typeface="Verdana" panose="020B0604030504040204" pitchFamily="34" charset="0"/>
        </a:defRPr>
      </a:lvl3pPr>
      <a:lvl4pPr marL="1600200" indent="-2520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4pPr>
      <a:lvl5pPr marL="2057400" indent="-2520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2">
          <p15:clr>
            <a:srgbClr val="F26B43"/>
          </p15:clr>
        </p15:guide>
        <p15:guide id="2" orient="horz" pos="204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3">
            <a:extLst>
              <a:ext uri="{FF2B5EF4-FFF2-40B4-BE49-F238E27FC236}">
                <a16:creationId xmlns:a16="http://schemas.microsoft.com/office/drawing/2014/main" id="{6B5E0CC7-8490-DB47-88A7-31768ABD4EFC}"/>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800" spc="200" baseline="0">
                <a:solidFill>
                  <a:srgbClr val="313638"/>
                </a:solidFill>
                <a:latin typeface="Verdana" panose="020B0604030504040204" pitchFamily="34" charset="0"/>
                <a:ea typeface="Verdana" panose="020B0604030504040204" pitchFamily="34" charset="0"/>
                <a:cs typeface="Verdana" panose="020B0604030504040204" pitchFamily="34" charset="0"/>
              </a:rPr>
              <a:t>Illumio Confidential</a:t>
            </a:r>
          </a:p>
        </p:txBody>
      </p:sp>
      <p:pic>
        <p:nvPicPr>
          <p:cNvPr id="9" name="Picture 8">
            <a:extLst>
              <a:ext uri="{FF2B5EF4-FFF2-40B4-BE49-F238E27FC236}">
                <a16:creationId xmlns:a16="http://schemas.microsoft.com/office/drawing/2014/main" id="{48794096-3980-2B4F-BA1F-CC0879531866}"/>
              </a:ext>
            </a:extLst>
          </p:cNvPr>
          <p:cNvPicPr>
            <a:picLocks noChangeAspect="1"/>
          </p:cNvPicPr>
          <p:nvPr userDrawn="1"/>
        </p:nvPicPr>
        <p:blipFill>
          <a:blip r:embed="rId3"/>
          <a:srcRect/>
          <a:stretch/>
        </p:blipFill>
        <p:spPr>
          <a:xfrm>
            <a:off x="10261600" y="6326316"/>
            <a:ext cx="1080000" cy="270000"/>
          </a:xfrm>
          <a:prstGeom prst="rect">
            <a:avLst/>
          </a:prstGeom>
        </p:spPr>
      </p:pic>
      <p:sp>
        <p:nvSpPr>
          <p:cNvPr id="5" name="Title Placeholder 4">
            <a:extLst>
              <a:ext uri="{FF2B5EF4-FFF2-40B4-BE49-F238E27FC236}">
                <a16:creationId xmlns:a16="http://schemas.microsoft.com/office/drawing/2014/main" id="{6208C0DD-B48E-9246-BE07-DE94D0A6B52B}"/>
              </a:ext>
            </a:extLst>
          </p:cNvPr>
          <p:cNvSpPr>
            <a:spLocks noGrp="1"/>
          </p:cNvSpPr>
          <p:nvPr>
            <p:ph type="title"/>
          </p:nvPr>
        </p:nvSpPr>
        <p:spPr>
          <a:xfrm>
            <a:off x="838200" y="198000"/>
            <a:ext cx="10515600" cy="842400"/>
          </a:xfrm>
          <a:prstGeom prst="rect">
            <a:avLst/>
          </a:prstGeom>
        </p:spPr>
        <p:txBody>
          <a:bodyPr vert="horz" lIns="91440" tIns="45720" rIns="91440" bIns="45720" rtlCol="0" anchor="ctr">
            <a:normAutofit/>
          </a:bodyPr>
          <a:lstStyle/>
          <a:p>
            <a:r>
              <a:rPr lang="en-US"/>
              <a:t>Click to edit Master title style</a:t>
            </a:r>
          </a:p>
        </p:txBody>
      </p:sp>
      <p:sp>
        <p:nvSpPr>
          <p:cNvPr id="6" name="TextBox 5">
            <a:extLst>
              <a:ext uri="{FF2B5EF4-FFF2-40B4-BE49-F238E27FC236}">
                <a16:creationId xmlns:a16="http://schemas.microsoft.com/office/drawing/2014/main" id="{5015E15C-0A79-0449-B095-016E3894ABCA}"/>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latin typeface="Verdana" panose="020B0604030504040204" pitchFamily="34" charset="0"/>
                <a:ea typeface="Verdana" panose="020B0604030504040204" pitchFamily="34" charset="0"/>
                <a:cs typeface="Verdana" panose="020B0604030504040204" pitchFamily="34" charset="0"/>
              </a:rPr>
              <a:pPr algn="ctr"/>
              <a:t>‹#›</a:t>
            </a:fld>
            <a:endParaRPr lang="en-US" sz="800">
              <a:latin typeface="Verdana" panose="020B0604030504040204" pitchFamily="34" charset="0"/>
              <a:ea typeface="Verdana" panose="020B0604030504040204" pitchFamily="34" charset="0"/>
              <a:cs typeface="Verdana" panose="020B0604030504040204" pitchFamily="34" charset="0"/>
            </a:endParaRPr>
          </a:p>
        </p:txBody>
      </p:sp>
      <p:sp>
        <p:nvSpPr>
          <p:cNvPr id="7" name="Text Placeholder 2">
            <a:extLst>
              <a:ext uri="{FF2B5EF4-FFF2-40B4-BE49-F238E27FC236}">
                <a16:creationId xmlns:a16="http://schemas.microsoft.com/office/drawing/2014/main" id="{1A92ABE9-6E0E-914E-8F17-9446B4C219F3}"/>
              </a:ext>
            </a:extLst>
          </p:cNvPr>
          <p:cNvSpPr>
            <a:spLocks noGrp="1"/>
          </p:cNvSpPr>
          <p:nvPr>
            <p:ph type="body" idx="1"/>
          </p:nvPr>
        </p:nvSpPr>
        <p:spPr>
          <a:xfrm>
            <a:off x="838200" y="1825626"/>
            <a:ext cx="10515600" cy="3835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038151"/>
      </p:ext>
    </p:extLst>
  </p:cSld>
  <p:clrMap bg1="lt1" tx1="dk1" bg2="lt2" tx2="dk2" accent1="accent1" accent2="accent2" accent3="accent3" accent4="accent4" accent5="accent5" accent6="accent6" hlink="hlink" folHlink="folHlink"/>
  <p:sldLayoutIdLst>
    <p:sldLayoutId id="2147483959" r:id="rId1"/>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sldNum="0" hdr="0" ftr="0" dt="0"/>
  <p:txStyles>
    <p:titleStyle>
      <a:lvl1pPr algn="l" defTabSz="914400" rtl="0" eaLnBrk="1" latinLnBrk="0" hangingPunct="1">
        <a:lnSpc>
          <a:spcPts val="3400"/>
        </a:lnSpc>
        <a:spcBef>
          <a:spcPct val="0"/>
        </a:spcBef>
        <a:buNone/>
        <a:defRPr lang="en-US" sz="2400" b="1" i="0" kern="1200" spc="-60" baseline="0" dirty="0">
          <a:solidFill>
            <a:srgbClr val="FA6624"/>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rgbClr val="313638"/>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rgbClr val="313638"/>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3">
            <a:extLst>
              <a:ext uri="{FF2B5EF4-FFF2-40B4-BE49-F238E27FC236}">
                <a16:creationId xmlns:a16="http://schemas.microsoft.com/office/drawing/2014/main" id="{6B5E0CC7-8490-DB47-88A7-31768ABD4EFC}"/>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800" spc="200" baseline="0">
                <a:solidFill>
                  <a:srgbClr val="313638"/>
                </a:solidFill>
                <a:latin typeface="Verdana" panose="020B0604030504040204" pitchFamily="34" charset="0"/>
                <a:ea typeface="Verdana" panose="020B0604030504040204" pitchFamily="34" charset="0"/>
                <a:cs typeface="Verdana" panose="020B0604030504040204" pitchFamily="34" charset="0"/>
              </a:rPr>
              <a:t>Illumio Confidential</a:t>
            </a:r>
          </a:p>
        </p:txBody>
      </p:sp>
      <p:sp>
        <p:nvSpPr>
          <p:cNvPr id="2" name="Title Placeholder 1">
            <a:extLst>
              <a:ext uri="{FF2B5EF4-FFF2-40B4-BE49-F238E27FC236}">
                <a16:creationId xmlns:a16="http://schemas.microsoft.com/office/drawing/2014/main" id="{4067ECDF-87BA-6C44-A306-86F39D72ACC9}"/>
              </a:ext>
            </a:extLst>
          </p:cNvPr>
          <p:cNvSpPr>
            <a:spLocks noGrp="1"/>
          </p:cNvSpPr>
          <p:nvPr>
            <p:ph type="title"/>
          </p:nvPr>
        </p:nvSpPr>
        <p:spPr>
          <a:xfrm>
            <a:off x="838200" y="198000"/>
            <a:ext cx="10515600" cy="842400"/>
          </a:xfrm>
          <a:prstGeom prst="rect">
            <a:avLst/>
          </a:prstGeom>
        </p:spPr>
        <p:txBody>
          <a:bodyPr vert="horz" lIns="91440" tIns="45720" rIns="91440" bIns="45720" rtlCol="0" anchor="ctr">
            <a:normAutofit/>
          </a:bodyPr>
          <a:lstStyle/>
          <a:p>
            <a:r>
              <a:rPr lang="en-US"/>
              <a:t>Click to edit Master title style</a:t>
            </a:r>
          </a:p>
        </p:txBody>
      </p:sp>
      <p:pic>
        <p:nvPicPr>
          <p:cNvPr id="6" name="Picture 5">
            <a:extLst>
              <a:ext uri="{FF2B5EF4-FFF2-40B4-BE49-F238E27FC236}">
                <a16:creationId xmlns:a16="http://schemas.microsoft.com/office/drawing/2014/main" id="{DABA5317-596A-2F46-89CE-A10167A07DF7}"/>
              </a:ext>
            </a:extLst>
          </p:cNvPr>
          <p:cNvPicPr>
            <a:picLocks noChangeAspect="1"/>
          </p:cNvPicPr>
          <p:nvPr userDrawn="1"/>
        </p:nvPicPr>
        <p:blipFill>
          <a:blip r:embed="rId4"/>
          <a:srcRect/>
          <a:stretch/>
        </p:blipFill>
        <p:spPr>
          <a:xfrm>
            <a:off x="10261600" y="6326316"/>
            <a:ext cx="1080000" cy="270000"/>
          </a:xfrm>
          <a:prstGeom prst="rect">
            <a:avLst/>
          </a:prstGeom>
        </p:spPr>
      </p:pic>
      <p:sp>
        <p:nvSpPr>
          <p:cNvPr id="7" name="TextBox 6">
            <a:extLst>
              <a:ext uri="{FF2B5EF4-FFF2-40B4-BE49-F238E27FC236}">
                <a16:creationId xmlns:a16="http://schemas.microsoft.com/office/drawing/2014/main" id="{00E363AA-7CBC-9348-A7BA-DC06F94E14DE}"/>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tx2"/>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 Placeholder 2">
            <a:extLst>
              <a:ext uri="{FF2B5EF4-FFF2-40B4-BE49-F238E27FC236}">
                <a16:creationId xmlns:a16="http://schemas.microsoft.com/office/drawing/2014/main" id="{13988A95-9D84-BD41-B1BE-3EFB0D8B6E7D}"/>
              </a:ext>
            </a:extLst>
          </p:cNvPr>
          <p:cNvSpPr>
            <a:spLocks noGrp="1"/>
          </p:cNvSpPr>
          <p:nvPr>
            <p:ph type="body" idx="1"/>
          </p:nvPr>
        </p:nvSpPr>
        <p:spPr>
          <a:xfrm>
            <a:off x="838200" y="1825626"/>
            <a:ext cx="10515600" cy="3835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9798036"/>
      </p:ext>
    </p:extLst>
  </p:cSld>
  <p:clrMap bg1="lt1" tx1="dk1" bg2="lt2" tx2="dk2" accent1="accent1" accent2="accent2" accent3="accent3" accent4="accent4" accent5="accent5" accent6="accent6" hlink="hlink" folHlink="folHlink"/>
  <p:sldLayoutIdLst>
    <p:sldLayoutId id="2147483961" r:id="rId1"/>
    <p:sldLayoutId id="2147483962" r:id="rId2"/>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sldNum="0" hdr="0" ftr="0" dt="0"/>
  <p:txStyles>
    <p:titleStyle>
      <a:lvl1pPr algn="l" defTabSz="914400" rtl="0" eaLnBrk="1" latinLnBrk="0" hangingPunct="1">
        <a:lnSpc>
          <a:spcPts val="3400"/>
        </a:lnSpc>
        <a:spcBef>
          <a:spcPct val="0"/>
        </a:spcBef>
        <a:buNone/>
        <a:defRPr lang="en-US" sz="2400" b="1" i="0" kern="1200" spc="-60" baseline="0" dirty="0">
          <a:solidFill>
            <a:srgbClr val="FA6624"/>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rgbClr val="313638"/>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rgbClr val="313638"/>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7F955C-2D7A-1E4B-93DE-451B66C2FF7E}"/>
              </a:ext>
            </a:extLst>
          </p:cNvPr>
          <p:cNvSpPr>
            <a:spLocks noGrp="1"/>
          </p:cNvSpPr>
          <p:nvPr>
            <p:ph type="body" idx="1"/>
          </p:nvPr>
        </p:nvSpPr>
        <p:spPr>
          <a:xfrm>
            <a:off x="838200" y="1825626"/>
            <a:ext cx="10515600" cy="3835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3">
            <a:extLst>
              <a:ext uri="{FF2B5EF4-FFF2-40B4-BE49-F238E27FC236}">
                <a16:creationId xmlns:a16="http://schemas.microsoft.com/office/drawing/2014/main" id="{6B5E0CC7-8490-DB47-88A7-31768ABD4EFC}"/>
              </a:ext>
            </a:extLst>
          </p:cNvPr>
          <p:cNvSpPr txBox="1">
            <a:spLocks/>
          </p:cNvSpPr>
          <p:nvPr userDrawn="1"/>
        </p:nvSpPr>
        <p:spPr>
          <a:xfrm>
            <a:off x="838200" y="6278753"/>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lang="en-CA" sz="1000" kern="1200" cap="all" spc="300" baseline="0" smtClean="0">
                <a:solidFill>
                  <a:srgbClr val="8D909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800" spc="200" baseline="0">
                <a:solidFill>
                  <a:srgbClr val="313638"/>
                </a:solidFill>
                <a:latin typeface="Verdana" panose="020B0604030504040204" pitchFamily="34" charset="0"/>
                <a:ea typeface="Verdana" panose="020B0604030504040204" pitchFamily="34" charset="0"/>
                <a:cs typeface="Verdana" panose="020B0604030504040204" pitchFamily="34" charset="0"/>
              </a:rPr>
              <a:t>Illumio Confidential</a:t>
            </a:r>
          </a:p>
        </p:txBody>
      </p:sp>
      <p:sp>
        <p:nvSpPr>
          <p:cNvPr id="2" name="Title Placeholder 1">
            <a:extLst>
              <a:ext uri="{FF2B5EF4-FFF2-40B4-BE49-F238E27FC236}">
                <a16:creationId xmlns:a16="http://schemas.microsoft.com/office/drawing/2014/main" id="{FE7798D7-646D-CD46-AE63-0036C2D1A84F}"/>
              </a:ext>
            </a:extLst>
          </p:cNvPr>
          <p:cNvSpPr>
            <a:spLocks noGrp="1"/>
          </p:cNvSpPr>
          <p:nvPr>
            <p:ph type="title"/>
          </p:nvPr>
        </p:nvSpPr>
        <p:spPr>
          <a:xfrm>
            <a:off x="838200" y="198000"/>
            <a:ext cx="10515600" cy="842400"/>
          </a:xfrm>
          <a:prstGeom prst="rect">
            <a:avLst/>
          </a:prstGeom>
        </p:spPr>
        <p:txBody>
          <a:bodyPr vert="horz" lIns="91440" tIns="45720" rIns="91440" bIns="45720" rtlCol="0" anchor="ctr">
            <a:normAutofit/>
          </a:bodyPr>
          <a:lstStyle/>
          <a:p>
            <a:r>
              <a:rPr lang="en-US"/>
              <a:t>Click to edit Master title style</a:t>
            </a:r>
          </a:p>
        </p:txBody>
      </p:sp>
      <p:pic>
        <p:nvPicPr>
          <p:cNvPr id="6" name="Picture 5">
            <a:extLst>
              <a:ext uri="{FF2B5EF4-FFF2-40B4-BE49-F238E27FC236}">
                <a16:creationId xmlns:a16="http://schemas.microsoft.com/office/drawing/2014/main" id="{C402CC80-5FA9-B642-91C8-EF1CB1F7C03F}"/>
              </a:ext>
            </a:extLst>
          </p:cNvPr>
          <p:cNvPicPr>
            <a:picLocks noChangeAspect="1"/>
          </p:cNvPicPr>
          <p:nvPr userDrawn="1"/>
        </p:nvPicPr>
        <p:blipFill>
          <a:blip r:embed="rId4"/>
          <a:srcRect/>
          <a:stretch/>
        </p:blipFill>
        <p:spPr>
          <a:xfrm>
            <a:off x="10261600" y="6326316"/>
            <a:ext cx="1080000" cy="270000"/>
          </a:xfrm>
          <a:prstGeom prst="rect">
            <a:avLst/>
          </a:prstGeom>
        </p:spPr>
      </p:pic>
      <p:sp>
        <p:nvSpPr>
          <p:cNvPr id="7" name="TextBox 6">
            <a:extLst>
              <a:ext uri="{FF2B5EF4-FFF2-40B4-BE49-F238E27FC236}">
                <a16:creationId xmlns:a16="http://schemas.microsoft.com/office/drawing/2014/main" id="{DFB58F6A-1899-8A40-A5FE-09A55D45EFF9}"/>
              </a:ext>
            </a:extLst>
          </p:cNvPr>
          <p:cNvSpPr txBox="1"/>
          <p:nvPr userDrawn="1"/>
        </p:nvSpPr>
        <p:spPr>
          <a:xfrm>
            <a:off x="5908040" y="6353593"/>
            <a:ext cx="375920" cy="215444"/>
          </a:xfrm>
          <a:prstGeom prst="rect">
            <a:avLst/>
          </a:prstGeom>
          <a:noFill/>
        </p:spPr>
        <p:txBody>
          <a:bodyPr wrap="square" rtlCol="0">
            <a:spAutoFit/>
          </a:bodyPr>
          <a:lstStyle/>
          <a:p>
            <a:pPr algn="ctr"/>
            <a:fld id="{52CA0887-15F6-DF41-9FF8-5818C3D35271}" type="slidenum">
              <a:rPr lang="en-US" sz="800" smtClean="0">
                <a:solidFill>
                  <a:schemeClr val="tx2"/>
                </a:solidFill>
                <a:latin typeface="Verdana" panose="020B0604030504040204" pitchFamily="34" charset="0"/>
                <a:ea typeface="Verdana" panose="020B0604030504040204" pitchFamily="34" charset="0"/>
                <a:cs typeface="Verdana" panose="020B0604030504040204" pitchFamily="34" charset="0"/>
              </a:rPr>
              <a:pPr algn="ctr"/>
              <a:t>‹#›</a:t>
            </a:fld>
            <a:endParaRPr lang="en-US" sz="80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99784974"/>
      </p:ext>
    </p:extLst>
  </p:cSld>
  <p:clrMap bg1="lt1" tx1="dk1" bg2="lt2" tx2="dk2" accent1="accent1" accent2="accent2" accent3="accent3" accent4="accent4" accent5="accent5" accent6="accent6" hlink="hlink" folHlink="folHlink"/>
  <p:sldLayoutIdLst>
    <p:sldLayoutId id="2147483964" r:id="rId1"/>
    <p:sldLayoutId id="2147483965" r:id="rId2"/>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sldNum="0" hdr="0" ftr="0" dt="0"/>
  <p:txStyles>
    <p:titleStyle>
      <a:lvl1pPr algn="l" defTabSz="914400" rtl="0" eaLnBrk="1" latinLnBrk="0" hangingPunct="1">
        <a:lnSpc>
          <a:spcPts val="3400"/>
        </a:lnSpc>
        <a:spcBef>
          <a:spcPct val="0"/>
        </a:spcBef>
        <a:buNone/>
        <a:defRPr lang="en-US" sz="2400" b="1" i="0" kern="1200" spc="-60" baseline="0" dirty="0">
          <a:solidFill>
            <a:srgbClr val="FA6624"/>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rgbClr val="313638"/>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rgbClr val="313638"/>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5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hyperlink" Target="https://docs.illumio.com/core/21.2/Content/Guides/events-administration/events-described/list-of-event-types.htm" TargetMode="Externa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docs.microsoft.com/en-us/azure/logic-apps/logic-apps-limits-and-config?tabs=azure-portal#workflow-definition-limits" TargetMode="External"/><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azure-monitor/logs/data-collector-api#data-limits" TargetMode="External"/><Relationship Id="rId2" Type="http://schemas.openxmlformats.org/officeDocument/2006/relationships/image" Target="../media/image54.png"/><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docs.illumio.com/core/21.2/Content/Guides/events-administration/events-described/events-monitoring-best-practices.htm" TargetMode="External"/><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9.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2C38442-6860-7440-95A4-AC0895245F1A}"/>
              </a:ext>
            </a:extLst>
          </p:cNvPr>
          <p:cNvSpPr>
            <a:spLocks noGrp="1"/>
          </p:cNvSpPr>
          <p:nvPr>
            <p:ph type="ctrTitle"/>
          </p:nvPr>
        </p:nvSpPr>
        <p:spPr/>
        <p:txBody>
          <a:bodyPr/>
          <a:lstStyle/>
          <a:p>
            <a:r>
              <a:rPr lang="en-US" dirty="0">
                <a:latin typeface="Verdana"/>
                <a:ea typeface="Verdana"/>
                <a:cs typeface="Verdana"/>
              </a:rPr>
              <a:t>SCP – Azure Sentinel Integration</a:t>
            </a:r>
            <a:endParaRPr lang="en-US" dirty="0"/>
          </a:p>
        </p:txBody>
      </p:sp>
      <p:sp>
        <p:nvSpPr>
          <p:cNvPr id="8" name="Text Placeholder 7">
            <a:extLst>
              <a:ext uri="{FF2B5EF4-FFF2-40B4-BE49-F238E27FC236}">
                <a16:creationId xmlns:a16="http://schemas.microsoft.com/office/drawing/2014/main" id="{A9A2E420-037F-0446-A1E7-9C758BB99D41}"/>
              </a:ext>
            </a:extLst>
          </p:cNvPr>
          <p:cNvSpPr>
            <a:spLocks noGrp="1"/>
          </p:cNvSpPr>
          <p:nvPr>
            <p:ph type="body" sz="quarter" idx="25"/>
          </p:nvPr>
        </p:nvSpPr>
        <p:spPr/>
        <p:txBody>
          <a:bodyPr vert="horz" lIns="91440" tIns="45720" rIns="91440" bIns="45720" rtlCol="0" anchor="t">
            <a:normAutofit/>
          </a:bodyPr>
          <a:lstStyle/>
          <a:p>
            <a:r>
              <a:rPr lang="en-US" dirty="0"/>
              <a:t>Siew Boon Siong - illumio PS</a:t>
            </a:r>
          </a:p>
        </p:txBody>
      </p:sp>
      <p:sp>
        <p:nvSpPr>
          <p:cNvPr id="4" name="Text Placeholder 7">
            <a:extLst>
              <a:ext uri="{FF2B5EF4-FFF2-40B4-BE49-F238E27FC236}">
                <a16:creationId xmlns:a16="http://schemas.microsoft.com/office/drawing/2014/main" id="{E04F93A5-A215-354D-BF71-F9E1C8070F6F}"/>
              </a:ext>
            </a:extLst>
          </p:cNvPr>
          <p:cNvSpPr txBox="1">
            <a:spLocks/>
          </p:cNvSpPr>
          <p:nvPr/>
        </p:nvSpPr>
        <p:spPr>
          <a:xfrm>
            <a:off x="801350" y="3295450"/>
            <a:ext cx="5657993" cy="567342"/>
          </a:xfrm>
          <a:prstGeom prst="rect">
            <a:avLst/>
          </a:prstGeom>
        </p:spPr>
        <p:txBody>
          <a:bodyPr vert="horz" lIns="91440" tIns="45720" rIns="91440" bIns="45720" rtlCol="0" anchor="t">
            <a:normAutofit/>
          </a:bodyPr>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sz="1500" kern="1200">
                <a:solidFill>
                  <a:srgbClr val="313638"/>
                </a:solidFill>
                <a:latin typeface="Verdana" panose="020B0604030504040204" pitchFamily="34" charset="0"/>
                <a:ea typeface="Verdana" panose="020B0604030504040204" pitchFamily="34" charset="0"/>
                <a:cs typeface="Verdana" panose="020B0604030504040204" pitchFamily="34" charset="0"/>
              </a:defRPr>
            </a:lvl1pPr>
            <a:lvl2pPr marL="685800" indent="-252000" algn="l" defTabSz="914400" rtl="0" eaLnBrk="1" latinLnBrk="0" hangingPunct="1">
              <a:lnSpc>
                <a:spcPct val="120000"/>
              </a:lnSpc>
              <a:spcBef>
                <a:spcPts val="500"/>
              </a:spcBef>
              <a:buFont typeface="Arial" panose="020B0604020202020204" pitchFamily="34" charset="0"/>
              <a:buChar char="•"/>
              <a:defRPr sz="2400" kern="1200">
                <a:solidFill>
                  <a:srgbClr val="313638"/>
                </a:solidFill>
                <a:latin typeface="Verdana" panose="020B0604030504040204" pitchFamily="34" charset="0"/>
                <a:ea typeface="Verdana" panose="020B0604030504040204" pitchFamily="34" charset="0"/>
                <a:cs typeface="Verdana" panose="020B0604030504040204" pitchFamily="34" charset="0"/>
              </a:defRPr>
            </a:lvl2pPr>
            <a:lvl3pPr marL="1143000" indent="-252000" algn="l" defTabSz="914400" rtl="0" eaLnBrk="1" latinLnBrk="0" hangingPunct="1">
              <a:lnSpc>
                <a:spcPct val="120000"/>
              </a:lnSpc>
              <a:spcBef>
                <a:spcPts val="500"/>
              </a:spcBef>
              <a:buFont typeface="Arial" panose="020B0604020202020204" pitchFamily="34" charset="0"/>
              <a:buChar char="•"/>
              <a:defRPr sz="2000" kern="1200">
                <a:solidFill>
                  <a:srgbClr val="313638"/>
                </a:solidFill>
                <a:latin typeface="Verdana" panose="020B0604030504040204" pitchFamily="34" charset="0"/>
                <a:ea typeface="Verdana" panose="020B0604030504040204" pitchFamily="34" charset="0"/>
                <a:cs typeface="Verdana" panose="020B0604030504040204" pitchFamily="34" charset="0"/>
              </a:defRPr>
            </a:lvl3pPr>
            <a:lvl4pPr marL="1600200" indent="-2520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4pPr>
            <a:lvl5pPr marL="2057400" indent="-252000" algn="l" defTabSz="914400" rtl="0" eaLnBrk="1" latinLnBrk="0" hangingPunct="1">
              <a:lnSpc>
                <a:spcPct val="120000"/>
              </a:lnSpc>
              <a:spcBef>
                <a:spcPts val="500"/>
              </a:spcBef>
              <a:buFont typeface="Arial" panose="020B0604020202020204" pitchFamily="34" charset="0"/>
              <a:buChar char="•"/>
              <a:defRPr sz="1800" kern="1200">
                <a:solidFill>
                  <a:srgbClr val="313638"/>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Using Azure Logic Apps – version 2</a:t>
            </a:r>
          </a:p>
        </p:txBody>
      </p:sp>
    </p:spTree>
    <p:extLst>
      <p:ext uri="{BB962C8B-B14F-4D97-AF65-F5344CB8AC3E}">
        <p14:creationId xmlns:p14="http://schemas.microsoft.com/office/powerpoint/2010/main" val="40417852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Custom Logs – PCE System Event (Cont.)</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6706131" y="2115836"/>
            <a:ext cx="5254641" cy="24450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Select “New Line” as delimiter</a:t>
            </a:r>
          </a:p>
        </p:txBody>
      </p:sp>
      <p:pic>
        <p:nvPicPr>
          <p:cNvPr id="10" name="Picture 9">
            <a:extLst>
              <a:ext uri="{FF2B5EF4-FFF2-40B4-BE49-F238E27FC236}">
                <a16:creationId xmlns:a16="http://schemas.microsoft.com/office/drawing/2014/main" id="{44383146-8800-7843-B7C6-09426032360E}"/>
              </a:ext>
            </a:extLst>
          </p:cNvPr>
          <p:cNvPicPr>
            <a:picLocks noChangeAspect="1"/>
          </p:cNvPicPr>
          <p:nvPr/>
        </p:nvPicPr>
        <p:blipFill>
          <a:blip r:embed="rId2"/>
          <a:stretch>
            <a:fillRect/>
          </a:stretch>
        </p:blipFill>
        <p:spPr>
          <a:xfrm>
            <a:off x="420757" y="1085822"/>
            <a:ext cx="6285374" cy="2871313"/>
          </a:xfrm>
          <a:prstGeom prst="rect">
            <a:avLst/>
          </a:prstGeom>
        </p:spPr>
      </p:pic>
      <p:sp>
        <p:nvSpPr>
          <p:cNvPr id="12" name="Rounded Rectangle 11">
            <a:extLst>
              <a:ext uri="{FF2B5EF4-FFF2-40B4-BE49-F238E27FC236}">
                <a16:creationId xmlns:a16="http://schemas.microsoft.com/office/drawing/2014/main" id="{30E32BDF-4FAB-214D-9ADA-9EBB45C35DB1}"/>
              </a:ext>
            </a:extLst>
          </p:cNvPr>
          <p:cNvSpPr/>
          <p:nvPr/>
        </p:nvSpPr>
        <p:spPr>
          <a:xfrm>
            <a:off x="6800724" y="4560862"/>
            <a:ext cx="5254641" cy="3005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Set the collection paths as /var/log/</a:t>
            </a:r>
            <a:r>
              <a:rPr lang="en-US" sz="1600" dirty="0" err="1">
                <a:solidFill>
                  <a:schemeClr val="tx1"/>
                </a:solidFill>
              </a:rPr>
              <a:t>illumio_events_data.json</a:t>
            </a:r>
            <a:r>
              <a:rPr lang="en-US" sz="1600" dirty="0">
                <a:solidFill>
                  <a:schemeClr val="tx1"/>
                </a:solidFill>
              </a:rPr>
              <a:t>. This is where the collection path on </a:t>
            </a:r>
            <a:r>
              <a:rPr lang="en-US" sz="1600" dirty="0" err="1">
                <a:solidFill>
                  <a:schemeClr val="tx1"/>
                </a:solidFill>
              </a:rPr>
              <a:t>logstash</a:t>
            </a:r>
            <a:r>
              <a:rPr lang="en-US" sz="1600" dirty="0">
                <a:solidFill>
                  <a:schemeClr val="tx1"/>
                </a:solidFill>
              </a:rPr>
              <a:t> workload.</a:t>
            </a:r>
          </a:p>
        </p:txBody>
      </p:sp>
      <p:pic>
        <p:nvPicPr>
          <p:cNvPr id="3" name="Picture 2">
            <a:extLst>
              <a:ext uri="{FF2B5EF4-FFF2-40B4-BE49-F238E27FC236}">
                <a16:creationId xmlns:a16="http://schemas.microsoft.com/office/drawing/2014/main" id="{D374DB49-4736-A74A-9636-0B0AB75DCB11}"/>
              </a:ext>
            </a:extLst>
          </p:cNvPr>
          <p:cNvPicPr>
            <a:picLocks noChangeAspect="1"/>
          </p:cNvPicPr>
          <p:nvPr/>
        </p:nvPicPr>
        <p:blipFill>
          <a:blip r:embed="rId3"/>
          <a:stretch>
            <a:fillRect/>
          </a:stretch>
        </p:blipFill>
        <p:spPr>
          <a:xfrm>
            <a:off x="420757" y="4711133"/>
            <a:ext cx="6379967" cy="946874"/>
          </a:xfrm>
          <a:prstGeom prst="rect">
            <a:avLst/>
          </a:prstGeom>
        </p:spPr>
      </p:pic>
    </p:spTree>
    <p:extLst>
      <p:ext uri="{BB962C8B-B14F-4D97-AF65-F5344CB8AC3E}">
        <p14:creationId xmlns:p14="http://schemas.microsoft.com/office/powerpoint/2010/main" val="28969497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Custom Logs – PCE System Event (Cont.)</a:t>
            </a:r>
          </a:p>
        </p:txBody>
      </p:sp>
      <p:pic>
        <p:nvPicPr>
          <p:cNvPr id="3" name="Picture 2">
            <a:extLst>
              <a:ext uri="{FF2B5EF4-FFF2-40B4-BE49-F238E27FC236}">
                <a16:creationId xmlns:a16="http://schemas.microsoft.com/office/drawing/2014/main" id="{28D3DEA6-F6F7-DF4A-B31B-BC09F8BC9D3F}"/>
              </a:ext>
            </a:extLst>
          </p:cNvPr>
          <p:cNvPicPr>
            <a:picLocks noChangeAspect="1"/>
          </p:cNvPicPr>
          <p:nvPr/>
        </p:nvPicPr>
        <p:blipFill>
          <a:blip r:embed="rId2"/>
          <a:stretch>
            <a:fillRect/>
          </a:stretch>
        </p:blipFill>
        <p:spPr>
          <a:xfrm>
            <a:off x="1203654" y="1526628"/>
            <a:ext cx="9385300" cy="3657600"/>
          </a:xfrm>
          <a:prstGeom prst="rect">
            <a:avLst/>
          </a:prstGeom>
        </p:spPr>
      </p:pic>
    </p:spTree>
    <p:extLst>
      <p:ext uri="{BB962C8B-B14F-4D97-AF65-F5344CB8AC3E}">
        <p14:creationId xmlns:p14="http://schemas.microsoft.com/office/powerpoint/2010/main" val="15317192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5">
            <a:extLst>
              <a:ext uri="{FF2B5EF4-FFF2-40B4-BE49-F238E27FC236}">
                <a16:creationId xmlns:a16="http://schemas.microsoft.com/office/drawing/2014/main" id="{BB9058D6-A2DB-4D94-8C32-DF593D726B34}"/>
              </a:ext>
            </a:extLst>
          </p:cNvPr>
          <p:cNvSpPr>
            <a:spLocks noGrp="1"/>
          </p:cNvSpPr>
          <p:nvPr>
            <p:ph type="ctrTitle"/>
            <p:custDataLst>
              <p:tags r:id="rId1"/>
            </p:custDataLst>
          </p:nvPr>
        </p:nvSpPr>
        <p:spPr>
          <a:xfrm>
            <a:off x="748799" y="1562100"/>
            <a:ext cx="9802895" cy="1866900"/>
          </a:xfrm>
        </p:spPr>
        <p:txBody>
          <a:bodyPr/>
          <a:lstStyle/>
          <a:p>
            <a:r>
              <a:rPr lang="en-CA" sz="3200" dirty="0">
                <a:latin typeface="+mn-lt"/>
              </a:rPr>
              <a:t>Create Custom Log – Traffic Data</a:t>
            </a:r>
            <a:endParaRPr lang="en-CA" sz="3200" b="0" dirty="0">
              <a:solidFill>
                <a:schemeClr val="accent2"/>
              </a:solidFill>
              <a:latin typeface="+mn-lt"/>
            </a:endParaRPr>
          </a:p>
        </p:txBody>
      </p:sp>
    </p:spTree>
    <p:extLst>
      <p:ext uri="{BB962C8B-B14F-4D97-AF65-F5344CB8AC3E}">
        <p14:creationId xmlns:p14="http://schemas.microsoft.com/office/powerpoint/2010/main" val="42209440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Custom Logs – Traffic Data</a:t>
            </a:r>
          </a:p>
        </p:txBody>
      </p:sp>
      <p:pic>
        <p:nvPicPr>
          <p:cNvPr id="5" name="Picture 4">
            <a:extLst>
              <a:ext uri="{FF2B5EF4-FFF2-40B4-BE49-F238E27FC236}">
                <a16:creationId xmlns:a16="http://schemas.microsoft.com/office/drawing/2014/main" id="{A9C8C370-C846-3444-A7B4-65ABD8B42E9D}"/>
              </a:ext>
            </a:extLst>
          </p:cNvPr>
          <p:cNvPicPr>
            <a:picLocks noChangeAspect="1"/>
          </p:cNvPicPr>
          <p:nvPr/>
        </p:nvPicPr>
        <p:blipFill>
          <a:blip r:embed="rId2"/>
          <a:stretch>
            <a:fillRect/>
          </a:stretch>
        </p:blipFill>
        <p:spPr>
          <a:xfrm>
            <a:off x="634596" y="1009308"/>
            <a:ext cx="3895363" cy="4223394"/>
          </a:xfrm>
          <a:prstGeom prst="rect">
            <a:avLst/>
          </a:prstGeom>
        </p:spPr>
      </p:pic>
      <p:sp>
        <p:nvSpPr>
          <p:cNvPr id="6" name="Rounded Rectangle 5">
            <a:extLst>
              <a:ext uri="{FF2B5EF4-FFF2-40B4-BE49-F238E27FC236}">
                <a16:creationId xmlns:a16="http://schemas.microsoft.com/office/drawing/2014/main" id="{1F6520A8-DAE1-374E-9F82-58B53FBD937C}"/>
              </a:ext>
            </a:extLst>
          </p:cNvPr>
          <p:cNvSpPr/>
          <p:nvPr/>
        </p:nvSpPr>
        <p:spPr>
          <a:xfrm>
            <a:off x="5065799" y="1085822"/>
            <a:ext cx="6285373" cy="24450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Create custom logs table.</a:t>
            </a:r>
          </a:p>
          <a:p>
            <a:endParaRPr lang="en-US" sz="1600" dirty="0">
              <a:solidFill>
                <a:schemeClr val="tx1"/>
              </a:solidFill>
            </a:endParaRPr>
          </a:p>
          <a:p>
            <a:r>
              <a:rPr lang="en-US" sz="1600" dirty="0">
                <a:solidFill>
                  <a:schemeClr val="tx1"/>
                </a:solidFill>
              </a:rPr>
              <a:t>Save the sample logs as named: “</a:t>
            </a:r>
            <a:r>
              <a:rPr lang="en-US" sz="1600" dirty="0" err="1">
                <a:solidFill>
                  <a:schemeClr val="tx1"/>
                </a:solidFill>
              </a:rPr>
              <a:t>illumio_traffic_data.csv</a:t>
            </a:r>
            <a:r>
              <a:rPr lang="en-US" sz="1600" dirty="0">
                <a:solidFill>
                  <a:schemeClr val="tx1"/>
                </a:solidFill>
              </a:rPr>
              <a:t>” for initial parsing purpose:</a:t>
            </a:r>
          </a:p>
        </p:txBody>
      </p:sp>
      <p:sp>
        <p:nvSpPr>
          <p:cNvPr id="7" name="TextBox 6">
            <a:extLst>
              <a:ext uri="{FF2B5EF4-FFF2-40B4-BE49-F238E27FC236}">
                <a16:creationId xmlns:a16="http://schemas.microsoft.com/office/drawing/2014/main" id="{DB967E1F-81B1-0846-9523-400EE992A03D}"/>
              </a:ext>
            </a:extLst>
          </p:cNvPr>
          <p:cNvSpPr txBox="1"/>
          <p:nvPr/>
        </p:nvSpPr>
        <p:spPr>
          <a:xfrm>
            <a:off x="5171089" y="2327285"/>
            <a:ext cx="6941567" cy="2400657"/>
          </a:xfrm>
          <a:prstGeom prst="rect">
            <a:avLst/>
          </a:prstGeom>
          <a:noFill/>
        </p:spPr>
        <p:txBody>
          <a:bodyPr wrap="square" rtlCol="0">
            <a:spAutoFit/>
          </a:bodyPr>
          <a:lstStyle/>
          <a:p>
            <a:r>
              <a:rPr lang="en-MY" sz="1000" dirty="0"/>
              <a:t>Consumer </a:t>
            </a:r>
            <a:r>
              <a:rPr lang="en-MY" sz="1000" dirty="0" err="1"/>
              <a:t>IP,Consumer</a:t>
            </a:r>
            <a:r>
              <a:rPr lang="en-MY" sz="1000" dirty="0"/>
              <a:t> </a:t>
            </a:r>
            <a:r>
              <a:rPr lang="en-MY" sz="1000" dirty="0" err="1"/>
              <a:t>IPList,Consumer</a:t>
            </a:r>
            <a:r>
              <a:rPr lang="en-MY" sz="1000" dirty="0"/>
              <a:t> </a:t>
            </a:r>
            <a:r>
              <a:rPr lang="en-MY" sz="1000" dirty="0" err="1"/>
              <a:t>Name,Consumer</a:t>
            </a:r>
            <a:r>
              <a:rPr lang="en-MY" sz="1000" dirty="0"/>
              <a:t> </a:t>
            </a:r>
            <a:r>
              <a:rPr lang="en-MY" sz="1000" dirty="0" err="1"/>
              <a:t>Hostname,Consumer</a:t>
            </a:r>
            <a:r>
              <a:rPr lang="en-MY" sz="1000" dirty="0"/>
              <a:t> </a:t>
            </a:r>
            <a:r>
              <a:rPr lang="en-MY" sz="1000" dirty="0" err="1"/>
              <a:t>Managed,Consumer</a:t>
            </a:r>
            <a:r>
              <a:rPr lang="en-MY" sz="1000" dirty="0"/>
              <a:t> Enforcement </a:t>
            </a:r>
            <a:r>
              <a:rPr lang="en-MY" sz="1000" dirty="0" err="1"/>
              <a:t>Mode,Consumer</a:t>
            </a:r>
            <a:r>
              <a:rPr lang="en-MY" sz="1000" dirty="0"/>
              <a:t> </a:t>
            </a:r>
            <a:r>
              <a:rPr lang="en-MY" sz="1000" dirty="0" err="1"/>
              <a:t>Role,Consumer</a:t>
            </a:r>
            <a:r>
              <a:rPr lang="en-MY" sz="1000" dirty="0"/>
              <a:t> </a:t>
            </a:r>
            <a:r>
              <a:rPr lang="en-MY" sz="1000" dirty="0" err="1"/>
              <a:t>App,Consumer</a:t>
            </a:r>
            <a:r>
              <a:rPr lang="en-MY" sz="1000" dirty="0"/>
              <a:t> </a:t>
            </a:r>
            <a:r>
              <a:rPr lang="en-MY" sz="1000" dirty="0" err="1"/>
              <a:t>Env,Consumer</a:t>
            </a:r>
            <a:r>
              <a:rPr lang="en-MY" sz="1000" dirty="0"/>
              <a:t> </a:t>
            </a:r>
            <a:r>
              <a:rPr lang="en-MY" sz="1000" dirty="0" err="1"/>
              <a:t>Loc,Consuming</a:t>
            </a:r>
            <a:r>
              <a:rPr lang="en-MY" sz="1000" dirty="0"/>
              <a:t> </a:t>
            </a:r>
            <a:r>
              <a:rPr lang="en-MY" sz="1000" dirty="0" err="1"/>
              <a:t>Process,Consuming</a:t>
            </a:r>
            <a:r>
              <a:rPr lang="en-MY" sz="1000" dirty="0"/>
              <a:t> </a:t>
            </a:r>
            <a:r>
              <a:rPr lang="en-MY" sz="1000" dirty="0" err="1"/>
              <a:t>Service,Consuming</a:t>
            </a:r>
            <a:r>
              <a:rPr lang="en-MY" sz="1000" dirty="0"/>
              <a:t> </a:t>
            </a:r>
            <a:r>
              <a:rPr lang="en-MY" sz="1000" dirty="0" err="1"/>
              <a:t>Username,Provider</a:t>
            </a:r>
            <a:r>
              <a:rPr lang="en-MY" sz="1000" dirty="0"/>
              <a:t> </a:t>
            </a:r>
            <a:r>
              <a:rPr lang="en-MY" sz="1000" dirty="0" err="1"/>
              <a:t>IP,Provider</a:t>
            </a:r>
            <a:r>
              <a:rPr lang="en-MY" sz="1000" dirty="0"/>
              <a:t> </a:t>
            </a:r>
            <a:r>
              <a:rPr lang="en-MY" sz="1000" dirty="0" err="1"/>
              <a:t>IPList,Provider</a:t>
            </a:r>
            <a:r>
              <a:rPr lang="en-MY" sz="1000" dirty="0"/>
              <a:t> </a:t>
            </a:r>
            <a:r>
              <a:rPr lang="en-MY" sz="1000" dirty="0" err="1"/>
              <a:t>Name,Provider</a:t>
            </a:r>
            <a:r>
              <a:rPr lang="en-MY" sz="1000" dirty="0"/>
              <a:t> </a:t>
            </a:r>
            <a:r>
              <a:rPr lang="en-MY" sz="1000" dirty="0" err="1"/>
              <a:t>Hostname,Provider</a:t>
            </a:r>
            <a:r>
              <a:rPr lang="en-MY" sz="1000" dirty="0"/>
              <a:t> </a:t>
            </a:r>
            <a:r>
              <a:rPr lang="en-MY" sz="1000" dirty="0" err="1"/>
              <a:t>Managed,Provider</a:t>
            </a:r>
            <a:r>
              <a:rPr lang="en-MY" sz="1000" dirty="0"/>
              <a:t> Enforcement </a:t>
            </a:r>
            <a:r>
              <a:rPr lang="en-MY" sz="1000" dirty="0" err="1"/>
              <a:t>Mode,Provider</a:t>
            </a:r>
            <a:r>
              <a:rPr lang="en-MY" sz="1000" dirty="0"/>
              <a:t> </a:t>
            </a:r>
            <a:r>
              <a:rPr lang="en-MY" sz="1000" dirty="0" err="1"/>
              <a:t>Role,Provider</a:t>
            </a:r>
            <a:r>
              <a:rPr lang="en-MY" sz="1000" dirty="0"/>
              <a:t> </a:t>
            </a:r>
            <a:r>
              <a:rPr lang="en-MY" sz="1000" dirty="0" err="1"/>
              <a:t>App,Provider</a:t>
            </a:r>
            <a:r>
              <a:rPr lang="en-MY" sz="1000" dirty="0"/>
              <a:t> </a:t>
            </a:r>
            <a:r>
              <a:rPr lang="en-MY" sz="1000" dirty="0" err="1"/>
              <a:t>Env,Provider</a:t>
            </a:r>
            <a:r>
              <a:rPr lang="en-MY" sz="1000" dirty="0"/>
              <a:t> </a:t>
            </a:r>
            <a:r>
              <a:rPr lang="en-MY" sz="1000" dirty="0" err="1"/>
              <a:t>Loc,Provider</a:t>
            </a:r>
            <a:r>
              <a:rPr lang="en-MY" sz="1000" dirty="0"/>
              <a:t> </a:t>
            </a:r>
            <a:r>
              <a:rPr lang="en-MY" sz="1000" dirty="0" err="1"/>
              <a:t>FQDN,Transmission,Port,Protocol,Providing</a:t>
            </a:r>
            <a:r>
              <a:rPr lang="en-MY" sz="1000" dirty="0"/>
              <a:t> </a:t>
            </a:r>
            <a:r>
              <a:rPr lang="en-MY" sz="1000" dirty="0" err="1"/>
              <a:t>Process,Providing</a:t>
            </a:r>
            <a:r>
              <a:rPr lang="en-MY" sz="1000" dirty="0"/>
              <a:t> </a:t>
            </a:r>
            <a:r>
              <a:rPr lang="en-MY" sz="1000" dirty="0" err="1"/>
              <a:t>Service,Providing</a:t>
            </a:r>
            <a:r>
              <a:rPr lang="en-MY" sz="1000" dirty="0"/>
              <a:t> </a:t>
            </a:r>
            <a:r>
              <a:rPr lang="en-MY" sz="1000" dirty="0" err="1"/>
              <a:t>Username,Num</a:t>
            </a:r>
            <a:r>
              <a:rPr lang="en-MY" sz="1000" dirty="0"/>
              <a:t> </a:t>
            </a:r>
            <a:r>
              <a:rPr lang="en-MY" sz="1000" dirty="0" err="1"/>
              <a:t>Flows,Connection</a:t>
            </a:r>
            <a:r>
              <a:rPr lang="en-MY" sz="1000" dirty="0"/>
              <a:t> </a:t>
            </a:r>
            <a:r>
              <a:rPr lang="en-MY" sz="1000" dirty="0" err="1"/>
              <a:t>State,Reported</a:t>
            </a:r>
            <a:r>
              <a:rPr lang="en-MY" sz="1000" dirty="0"/>
              <a:t> Policy </a:t>
            </a:r>
            <a:r>
              <a:rPr lang="en-MY" sz="1000" dirty="0" err="1"/>
              <a:t>Decision,Reported</a:t>
            </a:r>
            <a:r>
              <a:rPr lang="en-MY" sz="1000" dirty="0"/>
              <a:t> </a:t>
            </a:r>
            <a:r>
              <a:rPr lang="en-MY" sz="1000" dirty="0" err="1"/>
              <a:t>by,First</a:t>
            </a:r>
            <a:r>
              <a:rPr lang="en-MY" sz="1000" dirty="0"/>
              <a:t> </a:t>
            </a:r>
            <a:r>
              <a:rPr lang="en-MY" sz="1000" dirty="0" err="1"/>
              <a:t>Detected,Last</a:t>
            </a:r>
            <a:r>
              <a:rPr lang="en-MY" sz="1000" dirty="0"/>
              <a:t> </a:t>
            </a:r>
            <a:r>
              <a:rPr lang="en-MY" sz="1000" dirty="0" err="1"/>
              <a:t>Detected,Network,Boundary</a:t>
            </a:r>
            <a:endParaRPr lang="en-MY" sz="1000" dirty="0"/>
          </a:p>
          <a:p>
            <a:r>
              <a:rPr lang="en-MY" sz="1000" dirty="0"/>
              <a:t>10.6.81.155,IPL-Albury; IPL-</a:t>
            </a:r>
            <a:r>
              <a:rPr lang="en-MY" sz="1000" dirty="0" err="1"/>
              <a:t>Teltra</a:t>
            </a:r>
            <a:r>
              <a:rPr lang="en-MY" sz="1000" dirty="0"/>
              <a:t>; IPL-RFC1918; IPL-M1 Data Centre,,,,,,,,,,,,10.27.35.61,,,PDCAD03,TRUE,visibility_only,R-DOMAIN-CONTROLLER,A-DOMAIN-CONTROLLER,E-PROD,L-DCA,,Unicast,53,UDP,dns.exe,,NT AUTHORITY\\SYSTEM,1464,Timed Out,Allowed,Provider,2022-06-01T06:56:10Z,2022-06-01T23:55:28Z,Private,</a:t>
            </a:r>
          </a:p>
          <a:p>
            <a:r>
              <a:rPr lang="en-MY" sz="1000" dirty="0"/>
              <a:t>10.6.198.9,IPL-RFC1918; IPL-M1 Data Centre,,,,,,,,,,,,10.5.14.61,,,wsprdaddd03,TRUE,visibility_only,,,,,,Unicast,53,UDP,dns.exe,,NT AUTHORITY\\SYSTEM,259,Active,Potentially Blocked,Provider,2022-06-01T09:43:28Z,2022-06-01T23:58:19Z,Private,</a:t>
            </a:r>
          </a:p>
        </p:txBody>
      </p:sp>
      <p:sp>
        <p:nvSpPr>
          <p:cNvPr id="9" name="Rounded Rectangle 8">
            <a:extLst>
              <a:ext uri="{FF2B5EF4-FFF2-40B4-BE49-F238E27FC236}">
                <a16:creationId xmlns:a16="http://schemas.microsoft.com/office/drawing/2014/main" id="{F42F02DF-F36E-6F47-AB19-4D870E617598}"/>
              </a:ext>
            </a:extLst>
          </p:cNvPr>
          <p:cNvSpPr/>
          <p:nvPr/>
        </p:nvSpPr>
        <p:spPr>
          <a:xfrm>
            <a:off x="5171089" y="4735579"/>
            <a:ext cx="6285373" cy="5275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b="1" dirty="0">
                <a:solidFill>
                  <a:schemeClr val="tx1"/>
                </a:solidFill>
              </a:rPr>
              <a:t>Upload:</a:t>
            </a:r>
          </a:p>
        </p:txBody>
      </p:sp>
      <p:pic>
        <p:nvPicPr>
          <p:cNvPr id="11" name="Picture 10">
            <a:extLst>
              <a:ext uri="{FF2B5EF4-FFF2-40B4-BE49-F238E27FC236}">
                <a16:creationId xmlns:a16="http://schemas.microsoft.com/office/drawing/2014/main" id="{76EA83D3-15E9-7448-B380-4D994BB2CDE3}"/>
              </a:ext>
            </a:extLst>
          </p:cNvPr>
          <p:cNvPicPr>
            <a:picLocks noChangeAspect="1"/>
          </p:cNvPicPr>
          <p:nvPr/>
        </p:nvPicPr>
        <p:blipFill>
          <a:blip r:embed="rId3"/>
          <a:stretch>
            <a:fillRect/>
          </a:stretch>
        </p:blipFill>
        <p:spPr>
          <a:xfrm>
            <a:off x="5171089" y="5151504"/>
            <a:ext cx="6474651" cy="1241347"/>
          </a:xfrm>
          <a:prstGeom prst="rect">
            <a:avLst/>
          </a:prstGeom>
        </p:spPr>
      </p:pic>
    </p:spTree>
    <p:extLst>
      <p:ext uri="{BB962C8B-B14F-4D97-AF65-F5344CB8AC3E}">
        <p14:creationId xmlns:p14="http://schemas.microsoft.com/office/powerpoint/2010/main" val="22077604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Custom Logs – Traffic Data (Cont.)</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6706131" y="2115836"/>
            <a:ext cx="5254641" cy="24450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Select “New Line” as delimiter</a:t>
            </a:r>
          </a:p>
        </p:txBody>
      </p:sp>
      <p:sp>
        <p:nvSpPr>
          <p:cNvPr id="12" name="Rounded Rectangle 11">
            <a:extLst>
              <a:ext uri="{FF2B5EF4-FFF2-40B4-BE49-F238E27FC236}">
                <a16:creationId xmlns:a16="http://schemas.microsoft.com/office/drawing/2014/main" id="{30E32BDF-4FAB-214D-9ADA-9EBB45C35DB1}"/>
              </a:ext>
            </a:extLst>
          </p:cNvPr>
          <p:cNvSpPr/>
          <p:nvPr/>
        </p:nvSpPr>
        <p:spPr>
          <a:xfrm>
            <a:off x="6800724" y="4560862"/>
            <a:ext cx="5254641" cy="3005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Set the collection paths as /var/log/</a:t>
            </a:r>
            <a:r>
              <a:rPr lang="en-US" sz="1600" dirty="0" err="1">
                <a:solidFill>
                  <a:schemeClr val="tx1"/>
                </a:solidFill>
              </a:rPr>
              <a:t>illumio_events_data.json</a:t>
            </a:r>
            <a:r>
              <a:rPr lang="en-US" sz="1600" dirty="0">
                <a:solidFill>
                  <a:schemeClr val="tx1"/>
                </a:solidFill>
              </a:rPr>
              <a:t>. This is where the collection path on </a:t>
            </a:r>
            <a:r>
              <a:rPr lang="en-US" sz="1600" dirty="0" err="1">
                <a:solidFill>
                  <a:schemeClr val="tx1"/>
                </a:solidFill>
              </a:rPr>
              <a:t>logstash</a:t>
            </a:r>
            <a:r>
              <a:rPr lang="en-US" sz="1600" dirty="0">
                <a:solidFill>
                  <a:schemeClr val="tx1"/>
                </a:solidFill>
              </a:rPr>
              <a:t> workload.</a:t>
            </a:r>
          </a:p>
        </p:txBody>
      </p:sp>
      <p:pic>
        <p:nvPicPr>
          <p:cNvPr id="3" name="Picture 2">
            <a:extLst>
              <a:ext uri="{FF2B5EF4-FFF2-40B4-BE49-F238E27FC236}">
                <a16:creationId xmlns:a16="http://schemas.microsoft.com/office/drawing/2014/main" id="{D374DB49-4736-A74A-9636-0B0AB75DCB11}"/>
              </a:ext>
            </a:extLst>
          </p:cNvPr>
          <p:cNvPicPr>
            <a:picLocks noChangeAspect="1"/>
          </p:cNvPicPr>
          <p:nvPr/>
        </p:nvPicPr>
        <p:blipFill>
          <a:blip r:embed="rId2"/>
          <a:stretch>
            <a:fillRect/>
          </a:stretch>
        </p:blipFill>
        <p:spPr>
          <a:xfrm>
            <a:off x="420757" y="4711133"/>
            <a:ext cx="6379967" cy="946874"/>
          </a:xfrm>
          <a:prstGeom prst="rect">
            <a:avLst/>
          </a:prstGeom>
        </p:spPr>
      </p:pic>
      <p:pic>
        <p:nvPicPr>
          <p:cNvPr id="4" name="Picture 3">
            <a:extLst>
              <a:ext uri="{FF2B5EF4-FFF2-40B4-BE49-F238E27FC236}">
                <a16:creationId xmlns:a16="http://schemas.microsoft.com/office/drawing/2014/main" id="{A90B9DA4-E30E-4747-A223-09780B5B5B6D}"/>
              </a:ext>
            </a:extLst>
          </p:cNvPr>
          <p:cNvPicPr>
            <a:picLocks noChangeAspect="1"/>
          </p:cNvPicPr>
          <p:nvPr/>
        </p:nvPicPr>
        <p:blipFill>
          <a:blip r:embed="rId3"/>
          <a:stretch>
            <a:fillRect/>
          </a:stretch>
        </p:blipFill>
        <p:spPr>
          <a:xfrm>
            <a:off x="407036" y="1269310"/>
            <a:ext cx="6393688" cy="3121258"/>
          </a:xfrm>
          <a:prstGeom prst="rect">
            <a:avLst/>
          </a:prstGeom>
        </p:spPr>
      </p:pic>
    </p:spTree>
    <p:extLst>
      <p:ext uri="{BB962C8B-B14F-4D97-AF65-F5344CB8AC3E}">
        <p14:creationId xmlns:p14="http://schemas.microsoft.com/office/powerpoint/2010/main" val="17802470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Custom Logs – Traffic Data (Cont.)</a:t>
            </a:r>
          </a:p>
        </p:txBody>
      </p:sp>
      <p:pic>
        <p:nvPicPr>
          <p:cNvPr id="4" name="Picture 3">
            <a:extLst>
              <a:ext uri="{FF2B5EF4-FFF2-40B4-BE49-F238E27FC236}">
                <a16:creationId xmlns:a16="http://schemas.microsoft.com/office/drawing/2014/main" id="{5FD00DF6-250E-F649-9A0D-B5DD7F76E9ED}"/>
              </a:ext>
            </a:extLst>
          </p:cNvPr>
          <p:cNvPicPr>
            <a:picLocks noChangeAspect="1"/>
          </p:cNvPicPr>
          <p:nvPr/>
        </p:nvPicPr>
        <p:blipFill>
          <a:blip r:embed="rId2"/>
          <a:stretch>
            <a:fillRect/>
          </a:stretch>
        </p:blipFill>
        <p:spPr>
          <a:xfrm>
            <a:off x="1517650" y="1562369"/>
            <a:ext cx="9156700" cy="3327400"/>
          </a:xfrm>
          <a:prstGeom prst="rect">
            <a:avLst/>
          </a:prstGeom>
        </p:spPr>
      </p:pic>
    </p:spTree>
    <p:extLst>
      <p:ext uri="{BB962C8B-B14F-4D97-AF65-F5344CB8AC3E}">
        <p14:creationId xmlns:p14="http://schemas.microsoft.com/office/powerpoint/2010/main" val="41175644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5">
            <a:extLst>
              <a:ext uri="{FF2B5EF4-FFF2-40B4-BE49-F238E27FC236}">
                <a16:creationId xmlns:a16="http://schemas.microsoft.com/office/drawing/2014/main" id="{BB9058D6-A2DB-4D94-8C32-DF593D726B34}"/>
              </a:ext>
            </a:extLst>
          </p:cNvPr>
          <p:cNvSpPr>
            <a:spLocks noGrp="1"/>
          </p:cNvSpPr>
          <p:nvPr>
            <p:ph type="ctrTitle"/>
            <p:custDataLst>
              <p:tags r:id="rId1"/>
            </p:custDataLst>
          </p:nvPr>
        </p:nvSpPr>
        <p:spPr>
          <a:xfrm>
            <a:off x="748799" y="1562100"/>
            <a:ext cx="9802895" cy="1866900"/>
          </a:xfrm>
        </p:spPr>
        <p:txBody>
          <a:bodyPr/>
          <a:lstStyle/>
          <a:p>
            <a:r>
              <a:rPr lang="en-CA" sz="3200" dirty="0">
                <a:latin typeface="+mn-lt"/>
              </a:rPr>
              <a:t>Create Azure Logic Apps</a:t>
            </a:r>
            <a:endParaRPr lang="en-CA" sz="3200" b="0" dirty="0">
              <a:solidFill>
                <a:schemeClr val="accent2"/>
              </a:solidFill>
              <a:latin typeface="+mn-lt"/>
            </a:endParaRPr>
          </a:p>
        </p:txBody>
      </p:sp>
    </p:spTree>
    <p:extLst>
      <p:ext uri="{BB962C8B-B14F-4D97-AF65-F5344CB8AC3E}">
        <p14:creationId xmlns:p14="http://schemas.microsoft.com/office/powerpoint/2010/main" val="34642395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Azure Logic Apps</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694026" y="924233"/>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Go to:</a:t>
            </a:r>
          </a:p>
          <a:p>
            <a:endParaRPr lang="en-US" sz="1600" dirty="0">
              <a:solidFill>
                <a:schemeClr val="tx1"/>
              </a:solidFill>
            </a:endParaRPr>
          </a:p>
          <a:p>
            <a:r>
              <a:rPr lang="en-US" sz="1600" dirty="0">
                <a:solidFill>
                  <a:schemeClr val="tx1"/>
                </a:solidFill>
              </a:rPr>
              <a:t>Azure Sentinel &gt; Configuration &gt; Automation</a:t>
            </a:r>
          </a:p>
          <a:p>
            <a:endParaRPr lang="en-US" sz="1600" dirty="0">
              <a:solidFill>
                <a:schemeClr val="tx1"/>
              </a:solidFill>
            </a:endParaRPr>
          </a:p>
          <a:p>
            <a:r>
              <a:rPr lang="en-US" sz="1600" dirty="0">
                <a:solidFill>
                  <a:schemeClr val="tx1"/>
                </a:solidFill>
              </a:rPr>
              <a:t>Then, Create &gt; Blank playbook</a:t>
            </a:r>
          </a:p>
        </p:txBody>
      </p:sp>
      <p:pic>
        <p:nvPicPr>
          <p:cNvPr id="3" name="Picture 2">
            <a:extLst>
              <a:ext uri="{FF2B5EF4-FFF2-40B4-BE49-F238E27FC236}">
                <a16:creationId xmlns:a16="http://schemas.microsoft.com/office/drawing/2014/main" id="{7DDF8B11-6E05-0301-7B45-2C6129339A79}"/>
              </a:ext>
            </a:extLst>
          </p:cNvPr>
          <p:cNvPicPr>
            <a:picLocks noChangeAspect="1"/>
          </p:cNvPicPr>
          <p:nvPr/>
        </p:nvPicPr>
        <p:blipFill>
          <a:blip r:embed="rId2"/>
          <a:stretch>
            <a:fillRect/>
          </a:stretch>
        </p:blipFill>
        <p:spPr>
          <a:xfrm>
            <a:off x="6480125" y="166908"/>
            <a:ext cx="3764007" cy="6274676"/>
          </a:xfrm>
          <a:prstGeom prst="rect">
            <a:avLst/>
          </a:prstGeom>
        </p:spPr>
      </p:pic>
    </p:spTree>
    <p:extLst>
      <p:ext uri="{BB962C8B-B14F-4D97-AF65-F5344CB8AC3E}">
        <p14:creationId xmlns:p14="http://schemas.microsoft.com/office/powerpoint/2010/main" val="9824015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F8703F-6B61-E787-1FE1-DB07737A5030}"/>
              </a:ext>
            </a:extLst>
          </p:cNvPr>
          <p:cNvPicPr>
            <a:picLocks noChangeAspect="1"/>
          </p:cNvPicPr>
          <p:nvPr/>
        </p:nvPicPr>
        <p:blipFill>
          <a:blip r:embed="rId2"/>
          <a:stretch>
            <a:fillRect/>
          </a:stretch>
        </p:blipFill>
        <p:spPr>
          <a:xfrm>
            <a:off x="5678557" y="451945"/>
            <a:ext cx="5922019" cy="5754414"/>
          </a:xfrm>
          <a:prstGeom prst="rect">
            <a:avLst/>
          </a:prstGeom>
        </p:spPr>
      </p:pic>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Azure Logic Apps</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694026" y="924233"/>
            <a:ext cx="4529615"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1600" dirty="0">
              <a:solidFill>
                <a:schemeClr val="tx1"/>
              </a:solidFill>
            </a:endParaRPr>
          </a:p>
          <a:p>
            <a:pPr marL="285750" indent="-285750">
              <a:buFontTx/>
              <a:buChar char="-"/>
            </a:pPr>
            <a:r>
              <a:rPr lang="en-US" sz="1600" dirty="0">
                <a:solidFill>
                  <a:schemeClr val="tx1"/>
                </a:solidFill>
              </a:rPr>
              <a:t>Choose your resource group</a:t>
            </a:r>
          </a:p>
          <a:p>
            <a:pPr marL="285750" indent="-285750">
              <a:buFontTx/>
              <a:buChar char="-"/>
            </a:pPr>
            <a:endParaRPr lang="en-US" sz="1600" dirty="0">
              <a:solidFill>
                <a:schemeClr val="tx1"/>
              </a:solidFill>
            </a:endParaRPr>
          </a:p>
          <a:p>
            <a:pPr marL="285750" indent="-285750">
              <a:buFontTx/>
              <a:buChar char="-"/>
            </a:pPr>
            <a:r>
              <a:rPr lang="en-US" sz="1600" dirty="0">
                <a:solidFill>
                  <a:schemeClr val="tx1"/>
                </a:solidFill>
              </a:rPr>
              <a:t>Give the app a name. </a:t>
            </a:r>
          </a:p>
          <a:p>
            <a:r>
              <a:rPr lang="en-US" sz="1600" dirty="0" err="1">
                <a:solidFill>
                  <a:schemeClr val="tx1"/>
                </a:solidFill>
              </a:rPr>
              <a:t>Eg</a:t>
            </a:r>
            <a:r>
              <a:rPr lang="en-US" sz="1600" dirty="0">
                <a:solidFill>
                  <a:schemeClr val="tx1"/>
                </a:solidFill>
              </a:rPr>
              <a:t>: “illumio-system-event”</a:t>
            </a:r>
          </a:p>
          <a:p>
            <a:r>
              <a:rPr lang="en-US" sz="1600" dirty="0" err="1">
                <a:solidFill>
                  <a:schemeClr val="tx1"/>
                </a:solidFill>
              </a:rPr>
              <a:t>Eg</a:t>
            </a:r>
            <a:r>
              <a:rPr lang="en-US" sz="1600" dirty="0">
                <a:solidFill>
                  <a:schemeClr val="tx1"/>
                </a:solidFill>
              </a:rPr>
              <a:t>: “illumio-traffic-data”</a:t>
            </a:r>
          </a:p>
          <a:p>
            <a:r>
              <a:rPr lang="en-US" sz="1600" dirty="0">
                <a:solidFill>
                  <a:schemeClr val="tx1"/>
                </a:solidFill>
              </a:rPr>
              <a:t>We need to create two apps.</a:t>
            </a:r>
          </a:p>
          <a:p>
            <a:endParaRPr lang="en-US" sz="1600" dirty="0">
              <a:solidFill>
                <a:schemeClr val="tx1"/>
              </a:solidFill>
            </a:endParaRPr>
          </a:p>
        </p:txBody>
      </p:sp>
      <p:cxnSp>
        <p:nvCxnSpPr>
          <p:cNvPr id="7" name="Straight Arrow Connector 6">
            <a:extLst>
              <a:ext uri="{FF2B5EF4-FFF2-40B4-BE49-F238E27FC236}">
                <a16:creationId xmlns:a16="http://schemas.microsoft.com/office/drawing/2014/main" id="{7A19BD44-A5F6-6545-B318-2352CF06E0D4}"/>
              </a:ext>
            </a:extLst>
          </p:cNvPr>
          <p:cNvCxnSpPr>
            <a:cxnSpLocks/>
          </p:cNvCxnSpPr>
          <p:nvPr/>
        </p:nvCxnSpPr>
        <p:spPr>
          <a:xfrm>
            <a:off x="4278923" y="1430508"/>
            <a:ext cx="3320056" cy="97636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CF68F1A-C475-9649-B082-E1CEBE6A94B6}"/>
              </a:ext>
            </a:extLst>
          </p:cNvPr>
          <p:cNvCxnSpPr>
            <a:cxnSpLocks/>
          </p:cNvCxnSpPr>
          <p:nvPr/>
        </p:nvCxnSpPr>
        <p:spPr>
          <a:xfrm>
            <a:off x="4294627" y="2107897"/>
            <a:ext cx="3409456" cy="137514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95147BC9-31BE-08E7-BE17-E1FBEA200AE6}"/>
              </a:ext>
            </a:extLst>
          </p:cNvPr>
          <p:cNvSpPr/>
          <p:nvPr/>
        </p:nvSpPr>
        <p:spPr>
          <a:xfrm>
            <a:off x="694026" y="2954791"/>
            <a:ext cx="4529615"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1600" dirty="0">
              <a:solidFill>
                <a:schemeClr val="tx1"/>
              </a:solidFill>
            </a:endParaRPr>
          </a:p>
          <a:p>
            <a:pPr marL="285750" indent="-285750">
              <a:buFontTx/>
              <a:buChar char="-"/>
            </a:pPr>
            <a:r>
              <a:rPr lang="en-US" sz="1600" dirty="0">
                <a:solidFill>
                  <a:schemeClr val="tx1"/>
                </a:solidFill>
              </a:rPr>
              <a:t>Choose Consumption plan type</a:t>
            </a:r>
          </a:p>
          <a:p>
            <a:pPr marL="285750" indent="-285750">
              <a:buFontTx/>
              <a:buChar char="-"/>
            </a:pPr>
            <a:endParaRPr lang="en-US" sz="1600" dirty="0">
              <a:solidFill>
                <a:schemeClr val="tx1"/>
              </a:solidFill>
            </a:endParaRPr>
          </a:p>
          <a:p>
            <a:pPr marL="285750" indent="-285750">
              <a:buFontTx/>
              <a:buChar char="-"/>
            </a:pPr>
            <a:r>
              <a:rPr lang="en-US" sz="1600" dirty="0">
                <a:solidFill>
                  <a:schemeClr val="tx1"/>
                </a:solidFill>
              </a:rPr>
              <a:t>Select the log analytics workspace</a:t>
            </a:r>
          </a:p>
          <a:p>
            <a:endParaRPr lang="en-US" sz="1600" dirty="0">
              <a:solidFill>
                <a:schemeClr val="tx1"/>
              </a:solidFill>
            </a:endParaRPr>
          </a:p>
        </p:txBody>
      </p:sp>
      <p:cxnSp>
        <p:nvCxnSpPr>
          <p:cNvPr id="15" name="Straight Arrow Connector 14">
            <a:extLst>
              <a:ext uri="{FF2B5EF4-FFF2-40B4-BE49-F238E27FC236}">
                <a16:creationId xmlns:a16="http://schemas.microsoft.com/office/drawing/2014/main" id="{BB773B63-3132-52C7-6D56-F56E69767DB5}"/>
              </a:ext>
            </a:extLst>
          </p:cNvPr>
          <p:cNvCxnSpPr>
            <a:cxnSpLocks/>
          </p:cNvCxnSpPr>
          <p:nvPr/>
        </p:nvCxnSpPr>
        <p:spPr>
          <a:xfrm>
            <a:off x="4749543" y="3426155"/>
            <a:ext cx="2970244" cy="2156212"/>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C210A9-87E1-1EC3-FD2E-7EED32942230}"/>
              </a:ext>
            </a:extLst>
          </p:cNvPr>
          <p:cNvCxnSpPr>
            <a:cxnSpLocks/>
          </p:cNvCxnSpPr>
          <p:nvPr/>
        </p:nvCxnSpPr>
        <p:spPr>
          <a:xfrm>
            <a:off x="4749543" y="3954407"/>
            <a:ext cx="2901988" cy="206025"/>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9616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Azure Logic Apps</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694026" y="924233"/>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1600" dirty="0">
              <a:solidFill>
                <a:schemeClr val="tx1"/>
              </a:solidFill>
            </a:endParaRPr>
          </a:p>
          <a:p>
            <a:r>
              <a:rPr lang="en-US" sz="1600" dirty="0">
                <a:solidFill>
                  <a:schemeClr val="tx1"/>
                </a:solidFill>
              </a:rPr>
              <a:t>Once it is ready, you should see the completion page.</a:t>
            </a:r>
          </a:p>
          <a:p>
            <a:r>
              <a:rPr lang="en-US" sz="1600" dirty="0">
                <a:solidFill>
                  <a:schemeClr val="tx1"/>
                </a:solidFill>
              </a:rPr>
              <a:t>Click “Go to resource” for the next steps.</a:t>
            </a:r>
          </a:p>
          <a:p>
            <a:pPr marL="285750" indent="-285750">
              <a:buFontTx/>
              <a:buChar char="-"/>
            </a:pPr>
            <a:endParaRPr lang="en-US" sz="1600" dirty="0">
              <a:solidFill>
                <a:schemeClr val="tx1"/>
              </a:solidFill>
            </a:endParaRPr>
          </a:p>
          <a:p>
            <a:r>
              <a:rPr lang="en-US" sz="1600" dirty="0">
                <a:solidFill>
                  <a:schemeClr val="tx1"/>
                </a:solidFill>
              </a:rPr>
              <a:t>Repeat the same steps to create another logic apps.</a:t>
            </a:r>
          </a:p>
        </p:txBody>
      </p:sp>
      <p:pic>
        <p:nvPicPr>
          <p:cNvPr id="4" name="Picture 3">
            <a:extLst>
              <a:ext uri="{FF2B5EF4-FFF2-40B4-BE49-F238E27FC236}">
                <a16:creationId xmlns:a16="http://schemas.microsoft.com/office/drawing/2014/main" id="{1EE1B6F7-5FF6-DC47-980A-5AECC1F35E95}"/>
              </a:ext>
            </a:extLst>
          </p:cNvPr>
          <p:cNvPicPr>
            <a:picLocks noChangeAspect="1"/>
          </p:cNvPicPr>
          <p:nvPr/>
        </p:nvPicPr>
        <p:blipFill>
          <a:blip r:embed="rId2"/>
          <a:stretch>
            <a:fillRect/>
          </a:stretch>
        </p:blipFill>
        <p:spPr>
          <a:xfrm>
            <a:off x="1487595" y="2605889"/>
            <a:ext cx="6492601" cy="2759082"/>
          </a:xfrm>
          <a:prstGeom prst="rect">
            <a:avLst/>
          </a:prstGeom>
        </p:spPr>
      </p:pic>
    </p:spTree>
    <p:extLst>
      <p:ext uri="{BB962C8B-B14F-4D97-AF65-F5344CB8AC3E}">
        <p14:creationId xmlns:p14="http://schemas.microsoft.com/office/powerpoint/2010/main" val="16920194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5">
            <a:extLst>
              <a:ext uri="{FF2B5EF4-FFF2-40B4-BE49-F238E27FC236}">
                <a16:creationId xmlns:a16="http://schemas.microsoft.com/office/drawing/2014/main" id="{BB9058D6-A2DB-4D94-8C32-DF593D726B34}"/>
              </a:ext>
            </a:extLst>
          </p:cNvPr>
          <p:cNvSpPr>
            <a:spLocks noGrp="1"/>
          </p:cNvSpPr>
          <p:nvPr>
            <p:ph type="ctrTitle"/>
            <p:custDataLst>
              <p:tags r:id="rId1"/>
            </p:custDataLst>
          </p:nvPr>
        </p:nvSpPr>
        <p:spPr>
          <a:xfrm>
            <a:off x="748799" y="1562100"/>
            <a:ext cx="9802895" cy="1866900"/>
          </a:xfrm>
        </p:spPr>
        <p:txBody>
          <a:bodyPr/>
          <a:lstStyle/>
          <a:p>
            <a:r>
              <a:rPr lang="en-CA" sz="3200" dirty="0">
                <a:latin typeface="+mn-lt"/>
              </a:rPr>
              <a:t>Objective</a:t>
            </a:r>
            <a:endParaRPr lang="en-CA" sz="3200" b="0" dirty="0">
              <a:solidFill>
                <a:schemeClr val="accent2"/>
              </a:solidFill>
              <a:latin typeface="+mn-lt"/>
            </a:endParaRPr>
          </a:p>
        </p:txBody>
      </p:sp>
    </p:spTree>
    <p:extLst>
      <p:ext uri="{BB962C8B-B14F-4D97-AF65-F5344CB8AC3E}">
        <p14:creationId xmlns:p14="http://schemas.microsoft.com/office/powerpoint/2010/main" val="30265508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Azure Logic Apps</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694026" y="924233"/>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Always choose the “Blank Logic App”. Remember to repeat the same for traffic data logic apps creation.</a:t>
            </a:r>
          </a:p>
        </p:txBody>
      </p:sp>
      <p:pic>
        <p:nvPicPr>
          <p:cNvPr id="3" name="Picture 2">
            <a:extLst>
              <a:ext uri="{FF2B5EF4-FFF2-40B4-BE49-F238E27FC236}">
                <a16:creationId xmlns:a16="http://schemas.microsoft.com/office/drawing/2014/main" id="{206DAE2A-0528-7B49-B09F-48D35CBD57B5}"/>
              </a:ext>
            </a:extLst>
          </p:cNvPr>
          <p:cNvPicPr>
            <a:picLocks noChangeAspect="1"/>
          </p:cNvPicPr>
          <p:nvPr/>
        </p:nvPicPr>
        <p:blipFill>
          <a:blip r:embed="rId2"/>
          <a:stretch>
            <a:fillRect/>
          </a:stretch>
        </p:blipFill>
        <p:spPr>
          <a:xfrm>
            <a:off x="2073471" y="1668176"/>
            <a:ext cx="6644071" cy="4021643"/>
          </a:xfrm>
          <a:prstGeom prst="rect">
            <a:avLst/>
          </a:prstGeom>
        </p:spPr>
      </p:pic>
    </p:spTree>
    <p:extLst>
      <p:ext uri="{BB962C8B-B14F-4D97-AF65-F5344CB8AC3E}">
        <p14:creationId xmlns:p14="http://schemas.microsoft.com/office/powerpoint/2010/main" val="24457303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5">
            <a:extLst>
              <a:ext uri="{FF2B5EF4-FFF2-40B4-BE49-F238E27FC236}">
                <a16:creationId xmlns:a16="http://schemas.microsoft.com/office/drawing/2014/main" id="{BB9058D6-A2DB-4D94-8C32-DF593D726B34}"/>
              </a:ext>
            </a:extLst>
          </p:cNvPr>
          <p:cNvSpPr>
            <a:spLocks noGrp="1"/>
          </p:cNvSpPr>
          <p:nvPr>
            <p:ph type="ctrTitle"/>
            <p:custDataLst>
              <p:tags r:id="rId1"/>
            </p:custDataLst>
          </p:nvPr>
        </p:nvSpPr>
        <p:spPr>
          <a:xfrm>
            <a:off x="748799" y="1562100"/>
            <a:ext cx="9802895" cy="1866900"/>
          </a:xfrm>
        </p:spPr>
        <p:txBody>
          <a:bodyPr/>
          <a:lstStyle/>
          <a:p>
            <a:r>
              <a:rPr lang="en-CA" sz="3200" dirty="0">
                <a:latin typeface="+mn-lt"/>
              </a:rPr>
              <a:t>Create PCE System Event Logic Apps</a:t>
            </a:r>
            <a:endParaRPr lang="en-CA" sz="3200" b="0" dirty="0">
              <a:solidFill>
                <a:schemeClr val="accent2"/>
              </a:solidFill>
              <a:latin typeface="+mn-lt"/>
            </a:endParaRPr>
          </a:p>
        </p:txBody>
      </p:sp>
    </p:spTree>
    <p:extLst>
      <p:ext uri="{BB962C8B-B14F-4D97-AF65-F5344CB8AC3E}">
        <p14:creationId xmlns:p14="http://schemas.microsoft.com/office/powerpoint/2010/main" val="35778634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Workflow in General</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420757" y="1092399"/>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Tx/>
              <a:buChar char="-"/>
            </a:pPr>
            <a:r>
              <a:rPr lang="en-US" sz="1500" dirty="0">
                <a:solidFill>
                  <a:schemeClr val="tx1"/>
                </a:solidFill>
              </a:rPr>
              <a:t>Job recurrence every 1 hour</a:t>
            </a:r>
          </a:p>
          <a:p>
            <a:pPr marL="285750" indent="-285750">
              <a:buFontTx/>
              <a:buChar char="-"/>
            </a:pPr>
            <a:endParaRPr lang="en-US" sz="1500" dirty="0">
              <a:solidFill>
                <a:schemeClr val="tx1"/>
              </a:solidFill>
            </a:endParaRPr>
          </a:p>
          <a:p>
            <a:pPr marL="285750" indent="-285750">
              <a:buFontTx/>
              <a:buChar char="-"/>
            </a:pPr>
            <a:r>
              <a:rPr lang="en-US" sz="1500" dirty="0">
                <a:solidFill>
                  <a:schemeClr val="tx1"/>
                </a:solidFill>
              </a:rPr>
              <a:t>Retrieve the current time as initial variable</a:t>
            </a:r>
          </a:p>
          <a:p>
            <a:pPr marL="285750" indent="-285750">
              <a:buFontTx/>
              <a:buChar char="-"/>
            </a:pPr>
            <a:endParaRPr lang="en-US" sz="1500" dirty="0">
              <a:solidFill>
                <a:schemeClr val="tx1"/>
              </a:solidFill>
            </a:endParaRPr>
          </a:p>
          <a:p>
            <a:pPr marL="285750" indent="-285750">
              <a:buFontTx/>
              <a:buChar char="-"/>
            </a:pPr>
            <a:r>
              <a:rPr lang="en-US" sz="1500" dirty="0">
                <a:solidFill>
                  <a:schemeClr val="tx1"/>
                </a:solidFill>
              </a:rPr>
              <a:t>Subtract 1 hour from the current time variable.</a:t>
            </a:r>
          </a:p>
          <a:p>
            <a:r>
              <a:rPr lang="en-US" sz="1500" dirty="0">
                <a:solidFill>
                  <a:schemeClr val="tx1"/>
                </a:solidFill>
              </a:rPr>
              <a:t>Feed the variable to “timestamp[</a:t>
            </a:r>
            <a:r>
              <a:rPr lang="en-US" sz="1500" dirty="0" err="1">
                <a:solidFill>
                  <a:schemeClr val="tx1"/>
                </a:solidFill>
              </a:rPr>
              <a:t>gte</a:t>
            </a:r>
            <a:r>
              <a:rPr lang="en-US" sz="1500" dirty="0">
                <a:solidFill>
                  <a:schemeClr val="tx1"/>
                </a:solidFill>
              </a:rPr>
              <a:t>]=“ parameter,</a:t>
            </a:r>
          </a:p>
          <a:p>
            <a:r>
              <a:rPr lang="en-US" sz="1500" dirty="0">
                <a:solidFill>
                  <a:schemeClr val="tx1"/>
                </a:solidFill>
              </a:rPr>
              <a:t>So that we could always retrieve the “last hour to now”</a:t>
            </a:r>
          </a:p>
          <a:p>
            <a:r>
              <a:rPr lang="en-US" sz="1500" dirty="0">
                <a:solidFill>
                  <a:schemeClr val="tx1"/>
                </a:solidFill>
              </a:rPr>
              <a:t>PCE system events.</a:t>
            </a:r>
          </a:p>
          <a:p>
            <a:endParaRPr lang="en-US" sz="1500" dirty="0">
              <a:solidFill>
                <a:schemeClr val="tx1"/>
              </a:solidFill>
            </a:endParaRPr>
          </a:p>
          <a:p>
            <a:pPr marL="285750" indent="-285750">
              <a:buFontTx/>
              <a:buChar char="-"/>
            </a:pPr>
            <a:r>
              <a:rPr lang="en-US" sz="1500" dirty="0">
                <a:solidFill>
                  <a:schemeClr val="tx1"/>
                </a:solidFill>
              </a:rPr>
              <a:t>Limit the number of returned events as 1000.</a:t>
            </a:r>
          </a:p>
          <a:p>
            <a:pPr marL="285750" indent="-285750">
              <a:buFontTx/>
              <a:buChar char="-"/>
            </a:pPr>
            <a:endParaRPr lang="en-US" sz="1500" dirty="0">
              <a:solidFill>
                <a:schemeClr val="tx1"/>
              </a:solidFill>
            </a:endParaRPr>
          </a:p>
          <a:p>
            <a:pPr marL="285750" indent="-285750">
              <a:buFontTx/>
              <a:buChar char="-"/>
            </a:pPr>
            <a:r>
              <a:rPr lang="en-US" sz="1500" dirty="0">
                <a:solidFill>
                  <a:schemeClr val="tx1"/>
                </a:solidFill>
              </a:rPr>
              <a:t>Prepare the query: </a:t>
            </a:r>
          </a:p>
          <a:p>
            <a:r>
              <a:rPr lang="en-US" sz="1500" dirty="0">
                <a:solidFill>
                  <a:schemeClr val="tx1"/>
                </a:solidFill>
              </a:rPr>
              <a:t>/</a:t>
            </a:r>
            <a:r>
              <a:rPr lang="en-US" sz="1500" dirty="0" err="1">
                <a:solidFill>
                  <a:schemeClr val="tx1"/>
                </a:solidFill>
              </a:rPr>
              <a:t>api</a:t>
            </a:r>
            <a:r>
              <a:rPr lang="en-US" sz="1500" dirty="0">
                <a:solidFill>
                  <a:schemeClr val="tx1"/>
                </a:solidFill>
              </a:rPr>
              <a:t>/v2/orgs/&lt;id&gt;/</a:t>
            </a:r>
            <a:r>
              <a:rPr lang="en-US" sz="1500" dirty="0" err="1">
                <a:solidFill>
                  <a:schemeClr val="tx1"/>
                </a:solidFill>
              </a:rPr>
              <a:t>events?max_results</a:t>
            </a:r>
            <a:r>
              <a:rPr lang="en-US" sz="1500" dirty="0">
                <a:solidFill>
                  <a:schemeClr val="tx1"/>
                </a:solidFill>
              </a:rPr>
              <a:t>=1000&amp;timesta</a:t>
            </a:r>
          </a:p>
          <a:p>
            <a:r>
              <a:rPr lang="en-US" sz="1500" dirty="0" err="1">
                <a:solidFill>
                  <a:schemeClr val="tx1"/>
                </a:solidFill>
              </a:rPr>
              <a:t>mp</a:t>
            </a:r>
            <a:r>
              <a:rPr lang="en-US" sz="1500" dirty="0">
                <a:solidFill>
                  <a:schemeClr val="tx1"/>
                </a:solidFill>
              </a:rPr>
              <a:t>[</a:t>
            </a:r>
            <a:r>
              <a:rPr lang="en-US" sz="1500" dirty="0" err="1">
                <a:solidFill>
                  <a:schemeClr val="tx1"/>
                </a:solidFill>
              </a:rPr>
              <a:t>gte</a:t>
            </a:r>
            <a:r>
              <a:rPr lang="en-US" sz="1500" dirty="0">
                <a:solidFill>
                  <a:schemeClr val="tx1"/>
                </a:solidFill>
              </a:rPr>
              <a:t>]=&lt;last hour to now&gt;&amp;timestamp[</a:t>
            </a:r>
            <a:r>
              <a:rPr lang="en-US" sz="1500" dirty="0" err="1">
                <a:solidFill>
                  <a:schemeClr val="tx1"/>
                </a:solidFill>
              </a:rPr>
              <a:t>lte</a:t>
            </a:r>
            <a:r>
              <a:rPr lang="en-US" sz="1500" dirty="0">
                <a:solidFill>
                  <a:schemeClr val="tx1"/>
                </a:solidFill>
              </a:rPr>
              <a:t>]=&lt;current time&gt;</a:t>
            </a:r>
          </a:p>
          <a:p>
            <a:endParaRPr lang="en-US" sz="1500" dirty="0">
              <a:solidFill>
                <a:schemeClr val="tx1"/>
              </a:solidFill>
            </a:endParaRPr>
          </a:p>
          <a:p>
            <a:pPr marL="285750" indent="-285750">
              <a:buFontTx/>
              <a:buChar char="-"/>
            </a:pPr>
            <a:r>
              <a:rPr lang="en-US" sz="1500" dirty="0">
                <a:solidFill>
                  <a:schemeClr val="tx1"/>
                </a:solidFill>
              </a:rPr>
              <a:t>Trigger the API call</a:t>
            </a:r>
          </a:p>
          <a:p>
            <a:pPr marL="285750" indent="-285750">
              <a:buFontTx/>
              <a:buChar char="-"/>
            </a:pPr>
            <a:endParaRPr lang="en-US" sz="1500" dirty="0">
              <a:solidFill>
                <a:schemeClr val="tx1"/>
              </a:solidFill>
            </a:endParaRPr>
          </a:p>
          <a:p>
            <a:pPr marL="285750" indent="-285750">
              <a:buFontTx/>
              <a:buChar char="-"/>
            </a:pPr>
            <a:r>
              <a:rPr lang="en-US" sz="1500" dirty="0">
                <a:solidFill>
                  <a:schemeClr val="tx1"/>
                </a:solidFill>
              </a:rPr>
              <a:t>Loop each events for parsing the JSON schema </a:t>
            </a:r>
          </a:p>
          <a:p>
            <a:r>
              <a:rPr lang="en-US" sz="1500" dirty="0">
                <a:solidFill>
                  <a:schemeClr val="tx1"/>
                </a:solidFill>
              </a:rPr>
              <a:t>correctly, and send data to log analytics. </a:t>
            </a:r>
          </a:p>
          <a:p>
            <a:endParaRPr lang="en-US" sz="1500" dirty="0">
              <a:solidFill>
                <a:schemeClr val="tx1"/>
              </a:solidFill>
            </a:endParaRPr>
          </a:p>
          <a:p>
            <a:r>
              <a:rPr lang="en-US" sz="1500" dirty="0">
                <a:solidFill>
                  <a:srgbClr val="FF0000"/>
                </a:solidFill>
              </a:rPr>
              <a:t>** For schema, please check the attached “</a:t>
            </a:r>
            <a:r>
              <a:rPr lang="en-US" sz="1500" dirty="0" err="1">
                <a:solidFill>
                  <a:srgbClr val="FF0000"/>
                </a:solidFill>
              </a:rPr>
              <a:t>illumio_systemevent_schema</a:t>
            </a:r>
            <a:r>
              <a:rPr lang="en-US" sz="1500" dirty="0">
                <a:solidFill>
                  <a:srgbClr val="FF0000"/>
                </a:solidFill>
              </a:rPr>
              <a:t>” for reference</a:t>
            </a:r>
          </a:p>
          <a:p>
            <a:endParaRPr lang="en-US" sz="1500" dirty="0">
              <a:solidFill>
                <a:srgbClr val="FF0000"/>
              </a:solidFill>
            </a:endParaRPr>
          </a:p>
          <a:p>
            <a:endParaRPr lang="en-US" sz="1500" dirty="0">
              <a:solidFill>
                <a:srgbClr val="FF0000"/>
              </a:solidFill>
            </a:endParaRPr>
          </a:p>
        </p:txBody>
      </p:sp>
      <p:pic>
        <p:nvPicPr>
          <p:cNvPr id="3" name="Picture 2">
            <a:extLst>
              <a:ext uri="{FF2B5EF4-FFF2-40B4-BE49-F238E27FC236}">
                <a16:creationId xmlns:a16="http://schemas.microsoft.com/office/drawing/2014/main" id="{D7E22E96-3060-4147-5DD2-A74474428A1E}"/>
              </a:ext>
            </a:extLst>
          </p:cNvPr>
          <p:cNvPicPr>
            <a:picLocks noChangeAspect="1"/>
          </p:cNvPicPr>
          <p:nvPr/>
        </p:nvPicPr>
        <p:blipFill>
          <a:blip r:embed="rId2"/>
          <a:stretch>
            <a:fillRect/>
          </a:stretch>
        </p:blipFill>
        <p:spPr>
          <a:xfrm>
            <a:off x="6952823" y="1009308"/>
            <a:ext cx="5144584" cy="4278387"/>
          </a:xfrm>
          <a:prstGeom prst="rect">
            <a:avLst/>
          </a:prstGeom>
        </p:spPr>
      </p:pic>
    </p:spTree>
    <p:extLst>
      <p:ext uri="{BB962C8B-B14F-4D97-AF65-F5344CB8AC3E}">
        <p14:creationId xmlns:p14="http://schemas.microsoft.com/office/powerpoint/2010/main" val="14778273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Detail for Each Flows</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420757" y="1092399"/>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1600" dirty="0">
              <a:solidFill>
                <a:schemeClr val="tx1"/>
              </a:solidFill>
            </a:endParaRPr>
          </a:p>
        </p:txBody>
      </p:sp>
      <p:cxnSp>
        <p:nvCxnSpPr>
          <p:cNvPr id="8" name="Elbow Connector 7">
            <a:extLst>
              <a:ext uri="{FF2B5EF4-FFF2-40B4-BE49-F238E27FC236}">
                <a16:creationId xmlns:a16="http://schemas.microsoft.com/office/drawing/2014/main" id="{D10E0946-651F-9B48-A833-ABE5D1966144}"/>
              </a:ext>
            </a:extLst>
          </p:cNvPr>
          <p:cNvCxnSpPr>
            <a:cxnSpLocks/>
          </p:cNvCxnSpPr>
          <p:nvPr/>
        </p:nvCxnSpPr>
        <p:spPr>
          <a:xfrm rot="5400000" flipH="1" flipV="1">
            <a:off x="3772252" y="351033"/>
            <a:ext cx="4740335" cy="6056885"/>
          </a:xfrm>
          <a:prstGeom prst="bentConnector5">
            <a:avLst>
              <a:gd name="adj1" fmla="val -4822"/>
              <a:gd name="adj2" fmla="val 47940"/>
              <a:gd name="adj3" fmla="val 104822"/>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226CB8F-D231-B89B-229C-7CCB8478478C}"/>
              </a:ext>
            </a:extLst>
          </p:cNvPr>
          <p:cNvPicPr>
            <a:picLocks noChangeAspect="1"/>
          </p:cNvPicPr>
          <p:nvPr/>
        </p:nvPicPr>
        <p:blipFill>
          <a:blip r:embed="rId2"/>
          <a:stretch>
            <a:fillRect/>
          </a:stretch>
        </p:blipFill>
        <p:spPr>
          <a:xfrm>
            <a:off x="299804" y="1092399"/>
            <a:ext cx="5628346" cy="4653859"/>
          </a:xfrm>
          <a:prstGeom prst="rect">
            <a:avLst/>
          </a:prstGeom>
        </p:spPr>
      </p:pic>
      <p:pic>
        <p:nvPicPr>
          <p:cNvPr id="9" name="Picture 8">
            <a:extLst>
              <a:ext uri="{FF2B5EF4-FFF2-40B4-BE49-F238E27FC236}">
                <a16:creationId xmlns:a16="http://schemas.microsoft.com/office/drawing/2014/main" id="{330B1265-A148-23D1-12D0-9D9FD7648026}"/>
              </a:ext>
            </a:extLst>
          </p:cNvPr>
          <p:cNvPicPr>
            <a:picLocks noChangeAspect="1"/>
          </p:cNvPicPr>
          <p:nvPr/>
        </p:nvPicPr>
        <p:blipFill>
          <a:blip r:embed="rId3"/>
          <a:stretch>
            <a:fillRect/>
          </a:stretch>
        </p:blipFill>
        <p:spPr>
          <a:xfrm>
            <a:off x="6431165" y="876576"/>
            <a:ext cx="5500414" cy="4261012"/>
          </a:xfrm>
          <a:prstGeom prst="rect">
            <a:avLst/>
          </a:prstGeom>
        </p:spPr>
      </p:pic>
    </p:spTree>
    <p:extLst>
      <p:ext uri="{BB962C8B-B14F-4D97-AF65-F5344CB8AC3E}">
        <p14:creationId xmlns:p14="http://schemas.microsoft.com/office/powerpoint/2010/main" val="22636619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0785423C-C94F-2AC9-6198-F9E067C4D29D}"/>
              </a:ext>
            </a:extLst>
          </p:cNvPr>
          <p:cNvSpPr/>
          <p:nvPr/>
        </p:nvSpPr>
        <p:spPr>
          <a:xfrm>
            <a:off x="3561027" y="5997581"/>
            <a:ext cx="6076780" cy="5778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400" dirty="0">
                <a:solidFill>
                  <a:srgbClr val="FF0000"/>
                </a:solidFill>
              </a:rPr>
              <a:t>You need to provide Log Analytics Workspace ID and Key in this stage, check under ”Agents Management” under Log Analytics Workspace settings</a:t>
            </a:r>
          </a:p>
        </p:txBody>
      </p:sp>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92182"/>
            <a:ext cx="10515600" cy="842400"/>
          </a:xfrm>
        </p:spPr>
        <p:txBody>
          <a:bodyPr/>
          <a:lstStyle/>
          <a:p>
            <a:r>
              <a:rPr lang="en-US" dirty="0">
                <a:latin typeface="Verdana"/>
                <a:ea typeface="Verdana"/>
              </a:rPr>
              <a:t>Detail for Each Flows (Cont.)</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420757" y="1092399"/>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1600" dirty="0">
              <a:solidFill>
                <a:schemeClr val="tx1"/>
              </a:solidFill>
            </a:endParaRPr>
          </a:p>
        </p:txBody>
      </p:sp>
      <p:cxnSp>
        <p:nvCxnSpPr>
          <p:cNvPr id="9" name="Elbow Connector 8">
            <a:extLst>
              <a:ext uri="{FF2B5EF4-FFF2-40B4-BE49-F238E27FC236}">
                <a16:creationId xmlns:a16="http://schemas.microsoft.com/office/drawing/2014/main" id="{20EFE4DA-0428-DC46-B719-4F5AD6E9FDB9}"/>
              </a:ext>
            </a:extLst>
          </p:cNvPr>
          <p:cNvCxnSpPr>
            <a:cxnSpLocks/>
            <a:stCxn id="3" idx="2"/>
            <a:endCxn id="7" idx="0"/>
          </p:cNvCxnSpPr>
          <p:nvPr/>
        </p:nvCxnSpPr>
        <p:spPr>
          <a:xfrm rot="5400000" flipH="1" flipV="1">
            <a:off x="3693329" y="-203505"/>
            <a:ext cx="4871694" cy="6056469"/>
          </a:xfrm>
          <a:prstGeom prst="bentConnector5">
            <a:avLst>
              <a:gd name="adj1" fmla="val -4692"/>
              <a:gd name="adj2" fmla="val 51473"/>
              <a:gd name="adj3" fmla="val 104692"/>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F38C7DF-E2E4-D62B-1DF9-C95F666E921C}"/>
              </a:ext>
            </a:extLst>
          </p:cNvPr>
          <p:cNvPicPr>
            <a:picLocks noChangeAspect="1"/>
          </p:cNvPicPr>
          <p:nvPr/>
        </p:nvPicPr>
        <p:blipFill>
          <a:blip r:embed="rId2"/>
          <a:stretch>
            <a:fillRect/>
          </a:stretch>
        </p:blipFill>
        <p:spPr>
          <a:xfrm>
            <a:off x="364484" y="880453"/>
            <a:ext cx="5472916" cy="4380124"/>
          </a:xfrm>
          <a:prstGeom prst="rect">
            <a:avLst/>
          </a:prstGeom>
        </p:spPr>
      </p:pic>
      <p:pic>
        <p:nvPicPr>
          <p:cNvPr id="7" name="Picture 6">
            <a:extLst>
              <a:ext uri="{FF2B5EF4-FFF2-40B4-BE49-F238E27FC236}">
                <a16:creationId xmlns:a16="http://schemas.microsoft.com/office/drawing/2014/main" id="{C58CFA8E-E841-3DD9-4668-B46EB26ECE22}"/>
              </a:ext>
            </a:extLst>
          </p:cNvPr>
          <p:cNvPicPr>
            <a:picLocks noChangeAspect="1"/>
          </p:cNvPicPr>
          <p:nvPr/>
        </p:nvPicPr>
        <p:blipFill>
          <a:blip r:embed="rId3"/>
          <a:stretch>
            <a:fillRect/>
          </a:stretch>
        </p:blipFill>
        <p:spPr>
          <a:xfrm>
            <a:off x="6599417" y="388883"/>
            <a:ext cx="5115987" cy="5550881"/>
          </a:xfrm>
          <a:prstGeom prst="rect">
            <a:avLst/>
          </a:prstGeom>
        </p:spPr>
      </p:pic>
      <p:cxnSp>
        <p:nvCxnSpPr>
          <p:cNvPr id="22" name="Straight Arrow Connector 21">
            <a:extLst>
              <a:ext uri="{FF2B5EF4-FFF2-40B4-BE49-F238E27FC236}">
                <a16:creationId xmlns:a16="http://schemas.microsoft.com/office/drawing/2014/main" id="{3C00241E-87AE-230D-1A1A-890F7201C000}"/>
              </a:ext>
            </a:extLst>
          </p:cNvPr>
          <p:cNvCxnSpPr>
            <a:cxnSpLocks/>
          </p:cNvCxnSpPr>
          <p:nvPr/>
        </p:nvCxnSpPr>
        <p:spPr>
          <a:xfrm flipV="1">
            <a:off x="5837400" y="4897821"/>
            <a:ext cx="1099428" cy="107972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625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5">
            <a:extLst>
              <a:ext uri="{FF2B5EF4-FFF2-40B4-BE49-F238E27FC236}">
                <a16:creationId xmlns:a16="http://schemas.microsoft.com/office/drawing/2014/main" id="{BB9058D6-A2DB-4D94-8C32-DF593D726B34}"/>
              </a:ext>
            </a:extLst>
          </p:cNvPr>
          <p:cNvSpPr>
            <a:spLocks noGrp="1"/>
          </p:cNvSpPr>
          <p:nvPr>
            <p:ph type="ctrTitle"/>
            <p:custDataLst>
              <p:tags r:id="rId1"/>
            </p:custDataLst>
          </p:nvPr>
        </p:nvSpPr>
        <p:spPr>
          <a:xfrm>
            <a:off x="748799" y="1562100"/>
            <a:ext cx="9802895" cy="1866900"/>
          </a:xfrm>
        </p:spPr>
        <p:txBody>
          <a:bodyPr/>
          <a:lstStyle/>
          <a:p>
            <a:r>
              <a:rPr lang="en-CA" sz="3200" dirty="0">
                <a:latin typeface="+mn-lt"/>
              </a:rPr>
              <a:t>Create Traffic Data Logic Apps</a:t>
            </a:r>
            <a:endParaRPr lang="en-CA" sz="3200" b="0" dirty="0">
              <a:solidFill>
                <a:schemeClr val="accent2"/>
              </a:solidFill>
              <a:latin typeface="+mn-lt"/>
            </a:endParaRPr>
          </a:p>
        </p:txBody>
      </p:sp>
    </p:spTree>
    <p:extLst>
      <p:ext uri="{BB962C8B-B14F-4D97-AF65-F5344CB8AC3E}">
        <p14:creationId xmlns:p14="http://schemas.microsoft.com/office/powerpoint/2010/main" val="19697385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Workflow in General</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420757" y="1092399"/>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Tx/>
              <a:buChar char="-"/>
            </a:pPr>
            <a:endParaRPr lang="en-US" sz="1600" dirty="0">
              <a:solidFill>
                <a:srgbClr val="FF0000"/>
              </a:solidFill>
            </a:endParaRPr>
          </a:p>
        </p:txBody>
      </p:sp>
      <p:cxnSp>
        <p:nvCxnSpPr>
          <p:cNvPr id="8" name="Elbow Connector 7">
            <a:extLst>
              <a:ext uri="{FF2B5EF4-FFF2-40B4-BE49-F238E27FC236}">
                <a16:creationId xmlns:a16="http://schemas.microsoft.com/office/drawing/2014/main" id="{D72BB18F-37A5-1C4A-B29D-B6959F49A9B7}"/>
              </a:ext>
            </a:extLst>
          </p:cNvPr>
          <p:cNvCxnSpPr>
            <a:cxnSpLocks/>
            <a:stCxn id="3" idx="2"/>
            <a:endCxn id="4" idx="0"/>
          </p:cNvCxnSpPr>
          <p:nvPr/>
        </p:nvCxnSpPr>
        <p:spPr>
          <a:xfrm rot="5400000" flipH="1" flipV="1">
            <a:off x="4334427" y="430690"/>
            <a:ext cx="3950598" cy="6025900"/>
          </a:xfrm>
          <a:prstGeom prst="bentConnector5">
            <a:avLst>
              <a:gd name="adj1" fmla="val -5786"/>
              <a:gd name="adj2" fmla="val 49047"/>
              <a:gd name="adj3" fmla="val 105786"/>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498E016-B50A-5798-8F82-6CB86458A107}"/>
              </a:ext>
            </a:extLst>
          </p:cNvPr>
          <p:cNvPicPr>
            <a:picLocks noChangeAspect="1"/>
          </p:cNvPicPr>
          <p:nvPr/>
        </p:nvPicPr>
        <p:blipFill>
          <a:blip r:embed="rId2"/>
          <a:stretch>
            <a:fillRect/>
          </a:stretch>
        </p:blipFill>
        <p:spPr>
          <a:xfrm>
            <a:off x="739438" y="1092399"/>
            <a:ext cx="5114676" cy="4326540"/>
          </a:xfrm>
          <a:prstGeom prst="rect">
            <a:avLst/>
          </a:prstGeom>
        </p:spPr>
      </p:pic>
      <p:pic>
        <p:nvPicPr>
          <p:cNvPr id="4" name="Picture 3">
            <a:extLst>
              <a:ext uri="{FF2B5EF4-FFF2-40B4-BE49-F238E27FC236}">
                <a16:creationId xmlns:a16="http://schemas.microsoft.com/office/drawing/2014/main" id="{A47C24D0-2A0C-1BEB-0D51-1DCFCDCF4FE8}"/>
              </a:ext>
            </a:extLst>
          </p:cNvPr>
          <p:cNvPicPr>
            <a:picLocks noChangeAspect="1"/>
          </p:cNvPicPr>
          <p:nvPr/>
        </p:nvPicPr>
        <p:blipFill>
          <a:blip r:embed="rId3"/>
          <a:stretch>
            <a:fillRect/>
          </a:stretch>
        </p:blipFill>
        <p:spPr>
          <a:xfrm>
            <a:off x="6650445" y="1468341"/>
            <a:ext cx="5344462" cy="3574656"/>
          </a:xfrm>
          <a:prstGeom prst="rect">
            <a:avLst/>
          </a:prstGeom>
        </p:spPr>
      </p:pic>
    </p:spTree>
    <p:extLst>
      <p:ext uri="{BB962C8B-B14F-4D97-AF65-F5344CB8AC3E}">
        <p14:creationId xmlns:p14="http://schemas.microsoft.com/office/powerpoint/2010/main" val="27847880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Workflow in General (Cont.)</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420757" y="1092399"/>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Tx/>
              <a:buChar char="-"/>
            </a:pPr>
            <a:endParaRPr lang="en-US" sz="1600" dirty="0">
              <a:solidFill>
                <a:srgbClr val="FF0000"/>
              </a:solidFill>
            </a:endParaRPr>
          </a:p>
        </p:txBody>
      </p:sp>
      <p:cxnSp>
        <p:nvCxnSpPr>
          <p:cNvPr id="9" name="Elbow Connector 8">
            <a:extLst>
              <a:ext uri="{FF2B5EF4-FFF2-40B4-BE49-F238E27FC236}">
                <a16:creationId xmlns:a16="http://schemas.microsoft.com/office/drawing/2014/main" id="{CEE4ABD7-DC3A-5F43-9F0D-9F9CC99CE6CB}"/>
              </a:ext>
            </a:extLst>
          </p:cNvPr>
          <p:cNvCxnSpPr>
            <a:cxnSpLocks/>
          </p:cNvCxnSpPr>
          <p:nvPr/>
        </p:nvCxnSpPr>
        <p:spPr>
          <a:xfrm rot="5400000" flipH="1" flipV="1">
            <a:off x="3545922" y="26930"/>
            <a:ext cx="4775630" cy="6044057"/>
          </a:xfrm>
          <a:prstGeom prst="bentConnector5">
            <a:avLst>
              <a:gd name="adj1" fmla="val -4787"/>
              <a:gd name="adj2" fmla="val 48584"/>
              <a:gd name="adj3" fmla="val 104787"/>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6E91679-8560-3E97-1A08-B8C06EA79E23}"/>
              </a:ext>
            </a:extLst>
          </p:cNvPr>
          <p:cNvPicPr>
            <a:picLocks noChangeAspect="1"/>
          </p:cNvPicPr>
          <p:nvPr/>
        </p:nvPicPr>
        <p:blipFill>
          <a:blip r:embed="rId2"/>
          <a:stretch>
            <a:fillRect/>
          </a:stretch>
        </p:blipFill>
        <p:spPr>
          <a:xfrm>
            <a:off x="432079" y="1229473"/>
            <a:ext cx="4959257" cy="4335298"/>
          </a:xfrm>
          <a:prstGeom prst="rect">
            <a:avLst/>
          </a:prstGeom>
        </p:spPr>
      </p:pic>
      <p:pic>
        <p:nvPicPr>
          <p:cNvPr id="5" name="Picture 4">
            <a:extLst>
              <a:ext uri="{FF2B5EF4-FFF2-40B4-BE49-F238E27FC236}">
                <a16:creationId xmlns:a16="http://schemas.microsoft.com/office/drawing/2014/main" id="{5538B838-6110-B075-9931-5CA8269696E6}"/>
              </a:ext>
            </a:extLst>
          </p:cNvPr>
          <p:cNvPicPr>
            <a:picLocks noChangeAspect="1"/>
          </p:cNvPicPr>
          <p:nvPr/>
        </p:nvPicPr>
        <p:blipFill>
          <a:blip r:embed="rId3"/>
          <a:stretch>
            <a:fillRect/>
          </a:stretch>
        </p:blipFill>
        <p:spPr>
          <a:xfrm>
            <a:off x="6268373" y="661143"/>
            <a:ext cx="5374785" cy="5260428"/>
          </a:xfrm>
          <a:prstGeom prst="rect">
            <a:avLst/>
          </a:prstGeom>
        </p:spPr>
      </p:pic>
    </p:spTree>
    <p:extLst>
      <p:ext uri="{BB962C8B-B14F-4D97-AF65-F5344CB8AC3E}">
        <p14:creationId xmlns:p14="http://schemas.microsoft.com/office/powerpoint/2010/main" val="25142297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1F6520A8-DAE1-374E-9F82-58B53FBD937C}"/>
              </a:ext>
            </a:extLst>
          </p:cNvPr>
          <p:cNvSpPr/>
          <p:nvPr/>
        </p:nvSpPr>
        <p:spPr>
          <a:xfrm>
            <a:off x="420757" y="1092399"/>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Tx/>
              <a:buChar char="-"/>
            </a:pPr>
            <a:endParaRPr lang="en-US" sz="1600" dirty="0">
              <a:solidFill>
                <a:srgbClr val="FF0000"/>
              </a:solidFill>
            </a:endParaRPr>
          </a:p>
        </p:txBody>
      </p:sp>
      <p:cxnSp>
        <p:nvCxnSpPr>
          <p:cNvPr id="7" name="Elbow Connector 6">
            <a:extLst>
              <a:ext uri="{FF2B5EF4-FFF2-40B4-BE49-F238E27FC236}">
                <a16:creationId xmlns:a16="http://schemas.microsoft.com/office/drawing/2014/main" id="{DF07F853-1488-CF4D-A63D-1E69ADF663EB}"/>
              </a:ext>
            </a:extLst>
          </p:cNvPr>
          <p:cNvCxnSpPr>
            <a:cxnSpLocks/>
            <a:stCxn id="5" idx="2"/>
            <a:endCxn id="11" idx="0"/>
          </p:cNvCxnSpPr>
          <p:nvPr/>
        </p:nvCxnSpPr>
        <p:spPr>
          <a:xfrm rot="5400000" flipH="1" flipV="1">
            <a:off x="3590318" y="1516873"/>
            <a:ext cx="4367048" cy="5981390"/>
          </a:xfrm>
          <a:prstGeom prst="bentConnector5">
            <a:avLst>
              <a:gd name="adj1" fmla="val -2828"/>
              <a:gd name="adj2" fmla="val 48254"/>
              <a:gd name="adj3" fmla="val 105235"/>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BF08085-688E-37D9-3013-57390465BC26}"/>
              </a:ext>
            </a:extLst>
          </p:cNvPr>
          <p:cNvPicPr>
            <a:picLocks noChangeAspect="1"/>
          </p:cNvPicPr>
          <p:nvPr/>
        </p:nvPicPr>
        <p:blipFill>
          <a:blip r:embed="rId2"/>
          <a:stretch>
            <a:fillRect/>
          </a:stretch>
        </p:blipFill>
        <p:spPr>
          <a:xfrm>
            <a:off x="557049" y="201116"/>
            <a:ext cx="4452196" cy="6489976"/>
          </a:xfrm>
          <a:prstGeom prst="rect">
            <a:avLst/>
          </a:prstGeom>
        </p:spPr>
      </p:pic>
      <p:pic>
        <p:nvPicPr>
          <p:cNvPr id="11" name="Picture 10">
            <a:extLst>
              <a:ext uri="{FF2B5EF4-FFF2-40B4-BE49-F238E27FC236}">
                <a16:creationId xmlns:a16="http://schemas.microsoft.com/office/drawing/2014/main" id="{467A0EAD-A480-0BD3-5937-79FF02D28CE6}"/>
              </a:ext>
            </a:extLst>
          </p:cNvPr>
          <p:cNvPicPr>
            <a:picLocks noChangeAspect="1"/>
          </p:cNvPicPr>
          <p:nvPr/>
        </p:nvPicPr>
        <p:blipFill>
          <a:blip r:embed="rId3"/>
          <a:stretch>
            <a:fillRect/>
          </a:stretch>
        </p:blipFill>
        <p:spPr>
          <a:xfrm>
            <a:off x="6329528" y="2324044"/>
            <a:ext cx="4870017" cy="4367048"/>
          </a:xfrm>
          <a:prstGeom prst="rect">
            <a:avLst/>
          </a:prstGeom>
        </p:spPr>
      </p:pic>
      <p:sp>
        <p:nvSpPr>
          <p:cNvPr id="17" name="Rounded Rectangle 16">
            <a:extLst>
              <a:ext uri="{FF2B5EF4-FFF2-40B4-BE49-F238E27FC236}">
                <a16:creationId xmlns:a16="http://schemas.microsoft.com/office/drawing/2014/main" id="{D281F956-FDD0-26CD-11C5-774C39EF1641}"/>
              </a:ext>
            </a:extLst>
          </p:cNvPr>
          <p:cNvSpPr/>
          <p:nvPr/>
        </p:nvSpPr>
        <p:spPr>
          <a:xfrm>
            <a:off x="5558171" y="628338"/>
            <a:ext cx="6076780" cy="5778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400" dirty="0">
                <a:solidFill>
                  <a:srgbClr val="FF0000"/>
                </a:solidFill>
              </a:rPr>
              <a:t>Refer schema for the body content.</a:t>
            </a:r>
          </a:p>
          <a:p>
            <a:r>
              <a:rPr lang="en-US" sz="1400" dirty="0">
                <a:solidFill>
                  <a:srgbClr val="FF0000"/>
                </a:solidFill>
              </a:rPr>
              <a:t>Max results : 200000</a:t>
            </a:r>
          </a:p>
        </p:txBody>
      </p:sp>
      <p:cxnSp>
        <p:nvCxnSpPr>
          <p:cNvPr id="18" name="Straight Arrow Connector 17">
            <a:extLst>
              <a:ext uri="{FF2B5EF4-FFF2-40B4-BE49-F238E27FC236}">
                <a16:creationId xmlns:a16="http://schemas.microsoft.com/office/drawing/2014/main" id="{9323F785-9131-BEBB-C1C1-27F291406436}"/>
              </a:ext>
            </a:extLst>
          </p:cNvPr>
          <p:cNvCxnSpPr>
            <a:cxnSpLocks/>
            <a:stCxn id="17" idx="1"/>
          </p:cNvCxnSpPr>
          <p:nvPr/>
        </p:nvCxnSpPr>
        <p:spPr>
          <a:xfrm flipH="1">
            <a:off x="4477407" y="917257"/>
            <a:ext cx="1080764" cy="1500122"/>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58658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Workflow in General (Cont.)</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420757" y="1092399"/>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Tx/>
              <a:buChar char="-"/>
            </a:pPr>
            <a:endParaRPr lang="en-US" sz="1600" dirty="0">
              <a:solidFill>
                <a:srgbClr val="FF0000"/>
              </a:solidFill>
            </a:endParaRPr>
          </a:p>
        </p:txBody>
      </p:sp>
      <p:pic>
        <p:nvPicPr>
          <p:cNvPr id="8" name="Picture 7">
            <a:extLst>
              <a:ext uri="{FF2B5EF4-FFF2-40B4-BE49-F238E27FC236}">
                <a16:creationId xmlns:a16="http://schemas.microsoft.com/office/drawing/2014/main" id="{E5B59C57-1D50-108F-2370-665D2ADF8DE0}"/>
              </a:ext>
            </a:extLst>
          </p:cNvPr>
          <p:cNvPicPr>
            <a:picLocks noChangeAspect="1"/>
          </p:cNvPicPr>
          <p:nvPr/>
        </p:nvPicPr>
        <p:blipFill>
          <a:blip r:embed="rId2"/>
          <a:stretch>
            <a:fillRect/>
          </a:stretch>
        </p:blipFill>
        <p:spPr>
          <a:xfrm>
            <a:off x="591262" y="850661"/>
            <a:ext cx="4571012" cy="5703282"/>
          </a:xfrm>
          <a:prstGeom prst="rect">
            <a:avLst/>
          </a:prstGeom>
        </p:spPr>
      </p:pic>
      <p:sp>
        <p:nvSpPr>
          <p:cNvPr id="9" name="Title 1">
            <a:extLst>
              <a:ext uri="{FF2B5EF4-FFF2-40B4-BE49-F238E27FC236}">
                <a16:creationId xmlns:a16="http://schemas.microsoft.com/office/drawing/2014/main" id="{3C8980E9-8351-0637-B244-662639E38AC1}"/>
              </a:ext>
            </a:extLst>
          </p:cNvPr>
          <p:cNvSpPr txBox="1">
            <a:spLocks/>
          </p:cNvSpPr>
          <p:nvPr/>
        </p:nvSpPr>
        <p:spPr>
          <a:xfrm>
            <a:off x="4891010" y="1372334"/>
            <a:ext cx="1103586" cy="3447393"/>
          </a:xfrm>
          <a:prstGeom prst="rect">
            <a:avLst/>
          </a:prstGeom>
        </p:spPr>
        <p:txBody>
          <a:bodyPr vert="horz" lIns="91440" tIns="45720" rIns="91440" bIns="45720" rtlCol="0" anchor="ctr">
            <a:noAutofit/>
          </a:bodyPr>
          <a:lstStyle>
            <a:lvl1pPr algn="l" defTabSz="914400" rtl="0" eaLnBrk="1" latinLnBrk="0" hangingPunct="1">
              <a:lnSpc>
                <a:spcPct val="120000"/>
              </a:lnSpc>
              <a:spcBef>
                <a:spcPct val="0"/>
              </a:spcBef>
              <a:buNone/>
              <a:defRPr lang="en-US" sz="2400" b="1" i="0" kern="1200" spc="-60" baseline="0">
                <a:solidFill>
                  <a:srgbClr val="FA6624"/>
                </a:solidFill>
                <a:latin typeface="Verdana" panose="020B0604030504040204" pitchFamily="34" charset="0"/>
                <a:ea typeface="Verdana" panose="020B0604030504040204" pitchFamily="34" charset="0"/>
                <a:cs typeface="Verdana" panose="020B0604030504040204" pitchFamily="34" charset="0"/>
              </a:defRPr>
            </a:lvl1pPr>
          </a:lstStyle>
          <a:p>
            <a:r>
              <a:rPr lang="en-SG" sz="30000" b="0" dirty="0">
                <a:latin typeface="Verdana"/>
                <a:ea typeface="Verdana"/>
              </a:rPr>
              <a:t>{</a:t>
            </a:r>
          </a:p>
        </p:txBody>
      </p:sp>
      <p:pic>
        <p:nvPicPr>
          <p:cNvPr id="12" name="Picture 11">
            <a:extLst>
              <a:ext uri="{FF2B5EF4-FFF2-40B4-BE49-F238E27FC236}">
                <a16:creationId xmlns:a16="http://schemas.microsoft.com/office/drawing/2014/main" id="{013F9C30-00A6-03D5-462E-C8D15A489A08}"/>
              </a:ext>
            </a:extLst>
          </p:cNvPr>
          <p:cNvPicPr>
            <a:picLocks noChangeAspect="1"/>
          </p:cNvPicPr>
          <p:nvPr/>
        </p:nvPicPr>
        <p:blipFill>
          <a:blip r:embed="rId3"/>
          <a:stretch>
            <a:fillRect/>
          </a:stretch>
        </p:blipFill>
        <p:spPr>
          <a:xfrm>
            <a:off x="7029728" y="166908"/>
            <a:ext cx="5097484" cy="5765601"/>
          </a:xfrm>
          <a:prstGeom prst="rect">
            <a:avLst/>
          </a:prstGeom>
        </p:spPr>
      </p:pic>
    </p:spTree>
    <p:extLst>
      <p:ext uri="{BB962C8B-B14F-4D97-AF65-F5344CB8AC3E}">
        <p14:creationId xmlns:p14="http://schemas.microsoft.com/office/powerpoint/2010/main" val="20812647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Objective</a:t>
            </a:r>
          </a:p>
        </p:txBody>
      </p:sp>
      <p:sp>
        <p:nvSpPr>
          <p:cNvPr id="21" name="Rounded Rectangle 20">
            <a:extLst>
              <a:ext uri="{FF2B5EF4-FFF2-40B4-BE49-F238E27FC236}">
                <a16:creationId xmlns:a16="http://schemas.microsoft.com/office/drawing/2014/main" id="{77761658-2D51-1C43-BD4F-BEDC4AD20E22}"/>
              </a:ext>
            </a:extLst>
          </p:cNvPr>
          <p:cNvSpPr/>
          <p:nvPr/>
        </p:nvSpPr>
        <p:spPr>
          <a:xfrm>
            <a:off x="593118" y="1666807"/>
            <a:ext cx="10343239" cy="24450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The method covers the workaround to forward the PCE system events and traffic data to the Azure Sentinel SIEM:</a:t>
            </a:r>
          </a:p>
          <a:p>
            <a:r>
              <a:rPr lang="en-US" sz="1600" dirty="0">
                <a:solidFill>
                  <a:schemeClr val="tx1"/>
                </a:solidFill>
                <a:hlinkClick r:id="rId2"/>
              </a:rPr>
              <a:t>https://docs.illumio.com/core/21.2/Content/Guides/events-administration/events-described/list-of-event-types.htm</a:t>
            </a:r>
            <a:endParaRPr lang="en-US" sz="1600" dirty="0">
              <a:solidFill>
                <a:schemeClr val="tx1"/>
              </a:solidFill>
            </a:endParaRPr>
          </a:p>
          <a:p>
            <a:endParaRPr lang="en-US" sz="1600" dirty="0">
              <a:solidFill>
                <a:schemeClr val="tx1"/>
              </a:solidFill>
            </a:endParaRPr>
          </a:p>
          <a:p>
            <a:r>
              <a:rPr lang="en-US" sz="1600" dirty="0">
                <a:solidFill>
                  <a:schemeClr val="tx1"/>
                </a:solidFill>
              </a:rPr>
              <a:t>PCE System Events - Such as:</a:t>
            </a:r>
          </a:p>
          <a:p>
            <a:pPr marL="285750" indent="-285750">
              <a:buFontTx/>
              <a:buChar char="-"/>
            </a:pPr>
            <a:r>
              <a:rPr lang="en-US" sz="1600" dirty="0" err="1">
                <a:solidFill>
                  <a:schemeClr val="tx1"/>
                </a:solidFill>
              </a:rPr>
              <a:t>agent.clone_detected</a:t>
            </a:r>
            <a:endParaRPr lang="en-US" sz="1600" dirty="0">
              <a:solidFill>
                <a:schemeClr val="tx1"/>
              </a:solidFill>
            </a:endParaRPr>
          </a:p>
          <a:p>
            <a:pPr marL="285750" indent="-285750">
              <a:buFontTx/>
              <a:buChar char="-"/>
            </a:pPr>
            <a:r>
              <a:rPr lang="en-US" sz="1600" dirty="0" err="1">
                <a:solidFill>
                  <a:schemeClr val="tx1"/>
                </a:solidFill>
              </a:rPr>
              <a:t>agent.missed_heartbeats</a:t>
            </a:r>
            <a:endParaRPr lang="en-US" sz="1600" dirty="0">
              <a:solidFill>
                <a:schemeClr val="tx1"/>
              </a:solidFill>
            </a:endParaRPr>
          </a:p>
          <a:p>
            <a:pPr marL="285750" indent="-285750">
              <a:buFontTx/>
              <a:buChar char="-"/>
            </a:pPr>
            <a:r>
              <a:rPr lang="en-US" sz="1600" dirty="0" err="1">
                <a:solidFill>
                  <a:schemeClr val="tx1"/>
                </a:solidFill>
              </a:rPr>
              <a:t>agent.process_failed</a:t>
            </a:r>
            <a:endParaRPr lang="en-US" sz="1600" dirty="0">
              <a:solidFill>
                <a:schemeClr val="tx1"/>
              </a:solidFill>
            </a:endParaRPr>
          </a:p>
          <a:p>
            <a:pPr marL="285750" indent="-285750">
              <a:buFontTx/>
              <a:buChar char="-"/>
            </a:pPr>
            <a:r>
              <a:rPr lang="en-US" sz="1600" dirty="0" err="1">
                <a:solidFill>
                  <a:schemeClr val="tx1"/>
                </a:solidFill>
              </a:rPr>
              <a:t>pce.application_stopped</a:t>
            </a:r>
            <a:endParaRPr lang="en-US" sz="1600" dirty="0">
              <a:solidFill>
                <a:schemeClr val="tx1"/>
              </a:solidFill>
            </a:endParaRPr>
          </a:p>
          <a:p>
            <a:pPr marL="285750" indent="-285750">
              <a:buFontTx/>
              <a:buChar char="-"/>
            </a:pPr>
            <a:r>
              <a:rPr lang="en-US" sz="1600" dirty="0" err="1">
                <a:solidFill>
                  <a:schemeClr val="tx1"/>
                </a:solidFill>
              </a:rPr>
              <a:t>user.login_failure_count_exceeded</a:t>
            </a:r>
            <a:endParaRPr lang="en-US" sz="1600" dirty="0">
              <a:solidFill>
                <a:schemeClr val="tx1"/>
              </a:solidFill>
            </a:endParaRPr>
          </a:p>
          <a:p>
            <a:pPr marL="285750" indent="-285750">
              <a:buFontTx/>
              <a:buChar char="-"/>
            </a:pPr>
            <a:r>
              <a:rPr lang="en-US" sz="1600" dirty="0" err="1">
                <a:solidFill>
                  <a:schemeClr val="tx1"/>
                </a:solidFill>
              </a:rPr>
              <a:t>workload.online</a:t>
            </a:r>
            <a:endParaRPr lang="en-US" sz="1600" dirty="0">
              <a:solidFill>
                <a:schemeClr val="tx1"/>
              </a:solidFill>
            </a:endParaRPr>
          </a:p>
          <a:p>
            <a:pPr marL="285750" indent="-285750">
              <a:buFontTx/>
              <a:buChar char="-"/>
            </a:pPr>
            <a:r>
              <a:rPr lang="en-US" sz="1600" dirty="0" err="1">
                <a:solidFill>
                  <a:schemeClr val="tx1"/>
                </a:solidFill>
              </a:rPr>
              <a:t>workload.offline_after_ven_goodbye</a:t>
            </a:r>
            <a:endParaRPr lang="en-US" sz="1600" dirty="0">
              <a:solidFill>
                <a:schemeClr val="tx1"/>
              </a:solidFill>
            </a:endParaRPr>
          </a:p>
          <a:p>
            <a:pPr marL="285750" indent="-285750">
              <a:buFontTx/>
              <a:buChar char="-"/>
            </a:pPr>
            <a:endParaRPr lang="en-US" sz="1600" dirty="0">
              <a:solidFill>
                <a:schemeClr val="tx1"/>
              </a:solidFill>
            </a:endParaRPr>
          </a:p>
        </p:txBody>
      </p:sp>
    </p:spTree>
    <p:extLst>
      <p:ext uri="{BB962C8B-B14F-4D97-AF65-F5344CB8AC3E}">
        <p14:creationId xmlns:p14="http://schemas.microsoft.com/office/powerpoint/2010/main" val="3448585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Workflow in General (Cont.)</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420757" y="1092399"/>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Tx/>
              <a:buChar char="-"/>
            </a:pPr>
            <a:endParaRPr lang="en-US" sz="1600" dirty="0">
              <a:solidFill>
                <a:srgbClr val="FF0000"/>
              </a:solidFill>
            </a:endParaRPr>
          </a:p>
        </p:txBody>
      </p:sp>
      <p:pic>
        <p:nvPicPr>
          <p:cNvPr id="8" name="Picture 7">
            <a:extLst>
              <a:ext uri="{FF2B5EF4-FFF2-40B4-BE49-F238E27FC236}">
                <a16:creationId xmlns:a16="http://schemas.microsoft.com/office/drawing/2014/main" id="{E5B59C57-1D50-108F-2370-665D2ADF8DE0}"/>
              </a:ext>
            </a:extLst>
          </p:cNvPr>
          <p:cNvPicPr>
            <a:picLocks noChangeAspect="1"/>
          </p:cNvPicPr>
          <p:nvPr/>
        </p:nvPicPr>
        <p:blipFill>
          <a:blip r:embed="rId2"/>
          <a:stretch>
            <a:fillRect/>
          </a:stretch>
        </p:blipFill>
        <p:spPr>
          <a:xfrm>
            <a:off x="591262" y="850661"/>
            <a:ext cx="4571012" cy="5703282"/>
          </a:xfrm>
          <a:prstGeom prst="rect">
            <a:avLst/>
          </a:prstGeom>
        </p:spPr>
      </p:pic>
      <p:sp>
        <p:nvSpPr>
          <p:cNvPr id="9" name="Title 1">
            <a:extLst>
              <a:ext uri="{FF2B5EF4-FFF2-40B4-BE49-F238E27FC236}">
                <a16:creationId xmlns:a16="http://schemas.microsoft.com/office/drawing/2014/main" id="{3C8980E9-8351-0637-B244-662639E38AC1}"/>
              </a:ext>
            </a:extLst>
          </p:cNvPr>
          <p:cNvSpPr txBox="1">
            <a:spLocks/>
          </p:cNvSpPr>
          <p:nvPr/>
        </p:nvSpPr>
        <p:spPr>
          <a:xfrm>
            <a:off x="4891010" y="1372334"/>
            <a:ext cx="1103586" cy="3447393"/>
          </a:xfrm>
          <a:prstGeom prst="rect">
            <a:avLst/>
          </a:prstGeom>
        </p:spPr>
        <p:txBody>
          <a:bodyPr vert="horz" lIns="91440" tIns="45720" rIns="91440" bIns="45720" rtlCol="0" anchor="ctr">
            <a:noAutofit/>
          </a:bodyPr>
          <a:lstStyle>
            <a:lvl1pPr algn="l" defTabSz="914400" rtl="0" eaLnBrk="1" latinLnBrk="0" hangingPunct="1">
              <a:lnSpc>
                <a:spcPct val="120000"/>
              </a:lnSpc>
              <a:spcBef>
                <a:spcPct val="0"/>
              </a:spcBef>
              <a:buNone/>
              <a:defRPr lang="en-US" sz="2400" b="1" i="0" kern="1200" spc="-60" baseline="0">
                <a:solidFill>
                  <a:srgbClr val="FA6624"/>
                </a:solidFill>
                <a:latin typeface="Verdana" panose="020B0604030504040204" pitchFamily="34" charset="0"/>
                <a:ea typeface="Verdana" panose="020B0604030504040204" pitchFamily="34" charset="0"/>
                <a:cs typeface="Verdana" panose="020B0604030504040204" pitchFamily="34" charset="0"/>
              </a:defRPr>
            </a:lvl1pPr>
          </a:lstStyle>
          <a:p>
            <a:r>
              <a:rPr lang="en-SG" sz="30000" b="0" dirty="0">
                <a:latin typeface="Verdana"/>
                <a:ea typeface="Verdana"/>
              </a:rPr>
              <a:t>{</a:t>
            </a:r>
          </a:p>
        </p:txBody>
      </p:sp>
      <p:pic>
        <p:nvPicPr>
          <p:cNvPr id="3" name="Picture 2">
            <a:extLst>
              <a:ext uri="{FF2B5EF4-FFF2-40B4-BE49-F238E27FC236}">
                <a16:creationId xmlns:a16="http://schemas.microsoft.com/office/drawing/2014/main" id="{9DD272E0-8797-5A7D-15F1-2B3DC40802FF}"/>
              </a:ext>
            </a:extLst>
          </p:cNvPr>
          <p:cNvPicPr>
            <a:picLocks noChangeAspect="1"/>
          </p:cNvPicPr>
          <p:nvPr/>
        </p:nvPicPr>
        <p:blipFill>
          <a:blip r:embed="rId3"/>
          <a:stretch>
            <a:fillRect/>
          </a:stretch>
        </p:blipFill>
        <p:spPr>
          <a:xfrm>
            <a:off x="7106821" y="274013"/>
            <a:ext cx="4997274" cy="5821988"/>
          </a:xfrm>
          <a:prstGeom prst="rect">
            <a:avLst/>
          </a:prstGeom>
        </p:spPr>
      </p:pic>
    </p:spTree>
    <p:extLst>
      <p:ext uri="{BB962C8B-B14F-4D97-AF65-F5344CB8AC3E}">
        <p14:creationId xmlns:p14="http://schemas.microsoft.com/office/powerpoint/2010/main" val="3937541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Workflow in General (Cont.)</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420757" y="1092399"/>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Tx/>
              <a:buChar char="-"/>
            </a:pPr>
            <a:endParaRPr lang="en-US" sz="1600" dirty="0">
              <a:solidFill>
                <a:srgbClr val="FF0000"/>
              </a:solidFill>
            </a:endParaRPr>
          </a:p>
        </p:txBody>
      </p:sp>
      <p:cxnSp>
        <p:nvCxnSpPr>
          <p:cNvPr id="7" name="Elbow Connector 6">
            <a:extLst>
              <a:ext uri="{FF2B5EF4-FFF2-40B4-BE49-F238E27FC236}">
                <a16:creationId xmlns:a16="http://schemas.microsoft.com/office/drawing/2014/main" id="{BFDC54BE-953B-5A4F-B36D-0794211E5D1E}"/>
              </a:ext>
            </a:extLst>
          </p:cNvPr>
          <p:cNvCxnSpPr>
            <a:cxnSpLocks/>
            <a:stCxn id="5" idx="2"/>
            <a:endCxn id="8" idx="0"/>
          </p:cNvCxnSpPr>
          <p:nvPr/>
        </p:nvCxnSpPr>
        <p:spPr>
          <a:xfrm rot="5400000" flipH="1" flipV="1">
            <a:off x="4546804" y="1218865"/>
            <a:ext cx="3497403" cy="5988133"/>
          </a:xfrm>
          <a:prstGeom prst="bentConnector5">
            <a:avLst>
              <a:gd name="adj1" fmla="val -6536"/>
              <a:gd name="adj2" fmla="val 52630"/>
              <a:gd name="adj3" fmla="val 106536"/>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CDC19CC-960B-02E1-3D9F-022E588B73E2}"/>
              </a:ext>
            </a:extLst>
          </p:cNvPr>
          <p:cNvPicPr>
            <a:picLocks noChangeAspect="1"/>
          </p:cNvPicPr>
          <p:nvPr/>
        </p:nvPicPr>
        <p:blipFill>
          <a:blip r:embed="rId2"/>
          <a:stretch>
            <a:fillRect/>
          </a:stretch>
        </p:blipFill>
        <p:spPr>
          <a:xfrm>
            <a:off x="680096" y="1008314"/>
            <a:ext cx="5242688" cy="4953319"/>
          </a:xfrm>
          <a:prstGeom prst="rect">
            <a:avLst/>
          </a:prstGeom>
        </p:spPr>
      </p:pic>
      <p:pic>
        <p:nvPicPr>
          <p:cNvPr id="8" name="Picture 7">
            <a:extLst>
              <a:ext uri="{FF2B5EF4-FFF2-40B4-BE49-F238E27FC236}">
                <a16:creationId xmlns:a16="http://schemas.microsoft.com/office/drawing/2014/main" id="{1084E336-2E9E-7851-2A53-C56811D13947}"/>
              </a:ext>
            </a:extLst>
          </p:cNvPr>
          <p:cNvPicPr>
            <a:picLocks noChangeAspect="1"/>
          </p:cNvPicPr>
          <p:nvPr/>
        </p:nvPicPr>
        <p:blipFill>
          <a:blip r:embed="rId3"/>
          <a:stretch>
            <a:fillRect/>
          </a:stretch>
        </p:blipFill>
        <p:spPr>
          <a:xfrm>
            <a:off x="6983158" y="2464230"/>
            <a:ext cx="4612829" cy="1535064"/>
          </a:xfrm>
          <a:prstGeom prst="rect">
            <a:avLst/>
          </a:prstGeom>
        </p:spPr>
      </p:pic>
    </p:spTree>
    <p:extLst>
      <p:ext uri="{BB962C8B-B14F-4D97-AF65-F5344CB8AC3E}">
        <p14:creationId xmlns:p14="http://schemas.microsoft.com/office/powerpoint/2010/main" val="41171378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Workflow in General (Cont.)</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757088" y="850661"/>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Tx/>
              <a:buChar char="-"/>
            </a:pPr>
            <a:r>
              <a:rPr lang="en-US" sz="1600" dirty="0">
                <a:solidFill>
                  <a:schemeClr val="tx1"/>
                </a:solidFill>
              </a:rPr>
              <a:t>Job recurrence every 1 hour</a:t>
            </a:r>
          </a:p>
          <a:p>
            <a:pPr marL="285750" indent="-285750">
              <a:buFontTx/>
              <a:buChar char="-"/>
            </a:pPr>
            <a:endParaRPr lang="en-US" sz="1600" dirty="0">
              <a:solidFill>
                <a:schemeClr val="tx1"/>
              </a:solidFill>
            </a:endParaRPr>
          </a:p>
          <a:p>
            <a:pPr marL="285750" indent="-285750">
              <a:buFontTx/>
              <a:buChar char="-"/>
            </a:pPr>
            <a:r>
              <a:rPr lang="en-US" sz="1600" dirty="0">
                <a:solidFill>
                  <a:schemeClr val="tx1"/>
                </a:solidFill>
              </a:rPr>
              <a:t>Retrieve the current time as initial variable.</a:t>
            </a:r>
          </a:p>
          <a:p>
            <a:pPr marL="285750" indent="-285750">
              <a:buFontTx/>
              <a:buChar char="-"/>
            </a:pPr>
            <a:endParaRPr lang="en-US" sz="1600" dirty="0">
              <a:solidFill>
                <a:schemeClr val="tx1"/>
              </a:solidFill>
            </a:endParaRPr>
          </a:p>
          <a:p>
            <a:pPr marL="285750" indent="-285750">
              <a:buFontTx/>
              <a:buChar char="-"/>
            </a:pPr>
            <a:r>
              <a:rPr lang="en-US" sz="1600" dirty="0">
                <a:solidFill>
                  <a:schemeClr val="tx1"/>
                </a:solidFill>
              </a:rPr>
              <a:t>Subtract 1 hour from the current time. Use the variable to feed the “</a:t>
            </a:r>
            <a:r>
              <a:rPr lang="en-US" sz="1600" dirty="0" err="1">
                <a:solidFill>
                  <a:schemeClr val="tx1"/>
                </a:solidFill>
              </a:rPr>
              <a:t>start_date</a:t>
            </a:r>
            <a:r>
              <a:rPr lang="en-US" sz="1600" dirty="0">
                <a:solidFill>
                  <a:schemeClr val="tx1"/>
                </a:solidFill>
              </a:rPr>
              <a:t>” as ”last hour from now”, and the “</a:t>
            </a:r>
            <a:r>
              <a:rPr lang="en-US" sz="1600" dirty="0" err="1">
                <a:solidFill>
                  <a:schemeClr val="tx1"/>
                </a:solidFill>
              </a:rPr>
              <a:t>end_data</a:t>
            </a:r>
            <a:r>
              <a:rPr lang="en-US" sz="1600" dirty="0">
                <a:solidFill>
                  <a:schemeClr val="tx1"/>
                </a:solidFill>
              </a:rPr>
              <a:t>” as “current time” in the HTTP POST query to </a:t>
            </a:r>
            <a:r>
              <a:rPr lang="en-US" sz="1600" dirty="0" err="1">
                <a:solidFill>
                  <a:schemeClr val="tx1"/>
                </a:solidFill>
              </a:rPr>
              <a:t>async_queries</a:t>
            </a:r>
            <a:r>
              <a:rPr lang="en-US" sz="1600" dirty="0">
                <a:solidFill>
                  <a:schemeClr val="tx1"/>
                </a:solidFill>
              </a:rPr>
              <a:t> for job creation on URL: “/</a:t>
            </a:r>
            <a:r>
              <a:rPr lang="en-US" sz="1600" dirty="0" err="1">
                <a:solidFill>
                  <a:schemeClr val="tx1"/>
                </a:solidFill>
              </a:rPr>
              <a:t>api</a:t>
            </a:r>
            <a:r>
              <a:rPr lang="en-US" sz="1600" dirty="0">
                <a:solidFill>
                  <a:schemeClr val="tx1"/>
                </a:solidFill>
              </a:rPr>
              <a:t>/v2/orgs/&lt;id&gt;/</a:t>
            </a:r>
            <a:r>
              <a:rPr lang="en-US" sz="1600" dirty="0" err="1">
                <a:solidFill>
                  <a:schemeClr val="tx1"/>
                </a:solidFill>
              </a:rPr>
              <a:t>traffic_flows</a:t>
            </a:r>
            <a:r>
              <a:rPr lang="en-US" sz="1600" dirty="0">
                <a:solidFill>
                  <a:schemeClr val="tx1"/>
                </a:solidFill>
              </a:rPr>
              <a:t>/</a:t>
            </a:r>
            <a:r>
              <a:rPr lang="en-US" sz="1600" dirty="0" err="1">
                <a:solidFill>
                  <a:schemeClr val="tx1"/>
                </a:solidFill>
              </a:rPr>
              <a:t>async_queries</a:t>
            </a:r>
            <a:r>
              <a:rPr lang="en-US" sz="1600" dirty="0">
                <a:solidFill>
                  <a:schemeClr val="tx1"/>
                </a:solidFill>
              </a:rPr>
              <a:t>”.</a:t>
            </a:r>
          </a:p>
          <a:p>
            <a:endParaRPr lang="en-US" sz="1600" dirty="0">
              <a:solidFill>
                <a:schemeClr val="tx1"/>
              </a:solidFill>
            </a:endParaRPr>
          </a:p>
          <a:p>
            <a:pPr marL="285750" indent="-285750">
              <a:buFontTx/>
              <a:buChar char="-"/>
            </a:pPr>
            <a:r>
              <a:rPr lang="en-US" sz="1600" dirty="0">
                <a:solidFill>
                  <a:schemeClr val="tx1"/>
                </a:solidFill>
              </a:rPr>
              <a:t>When HTTP POST </a:t>
            </a:r>
            <a:r>
              <a:rPr lang="en-US" sz="1600" dirty="0" err="1">
                <a:solidFill>
                  <a:schemeClr val="tx1"/>
                </a:solidFill>
              </a:rPr>
              <a:t>status_code</a:t>
            </a:r>
            <a:r>
              <a:rPr lang="en-US" sz="1600" dirty="0">
                <a:solidFill>
                  <a:schemeClr val="tx1"/>
                </a:solidFill>
              </a:rPr>
              <a:t>=202, parse the response body as JSON properly. With this, it allows the apps to retrieve the </a:t>
            </a:r>
            <a:r>
              <a:rPr lang="en-US" sz="1600" dirty="0" err="1">
                <a:solidFill>
                  <a:schemeClr val="tx1"/>
                </a:solidFill>
              </a:rPr>
              <a:t>async_query</a:t>
            </a:r>
            <a:r>
              <a:rPr lang="en-US" sz="1600" dirty="0">
                <a:solidFill>
                  <a:schemeClr val="tx1"/>
                </a:solidFill>
              </a:rPr>
              <a:t> job HREF and initial </a:t>
            </a:r>
            <a:r>
              <a:rPr lang="en-US" sz="1600" dirty="0" err="1">
                <a:solidFill>
                  <a:schemeClr val="tx1"/>
                </a:solidFill>
              </a:rPr>
              <a:t>async_query</a:t>
            </a:r>
            <a:r>
              <a:rPr lang="en-US" sz="1600" dirty="0">
                <a:solidFill>
                  <a:schemeClr val="tx1"/>
                </a:solidFill>
              </a:rPr>
              <a:t> job status for tracking purpose.</a:t>
            </a:r>
          </a:p>
          <a:p>
            <a:pPr marL="285750" indent="-285750">
              <a:buFontTx/>
              <a:buChar char="-"/>
            </a:pPr>
            <a:endParaRPr lang="en-US" sz="1600" dirty="0">
              <a:solidFill>
                <a:schemeClr val="tx1"/>
              </a:solidFill>
            </a:endParaRPr>
          </a:p>
          <a:p>
            <a:pPr marL="285750" indent="-285750">
              <a:buFontTx/>
              <a:buChar char="-"/>
            </a:pPr>
            <a:r>
              <a:rPr lang="en-US" sz="1600" dirty="0">
                <a:solidFill>
                  <a:schemeClr val="tx1"/>
                </a:solidFill>
              </a:rPr>
              <a:t>Configure a delay timer for 2 seconds, it rechecks until the job has completed.</a:t>
            </a:r>
          </a:p>
          <a:p>
            <a:pPr marL="285750" indent="-285750">
              <a:buFontTx/>
              <a:buChar char="-"/>
            </a:pPr>
            <a:endParaRPr lang="en-US" sz="1600" dirty="0">
              <a:solidFill>
                <a:schemeClr val="tx1"/>
              </a:solidFill>
            </a:endParaRPr>
          </a:p>
          <a:p>
            <a:pPr marL="285750" indent="-285750">
              <a:buFontTx/>
              <a:buChar char="-"/>
            </a:pPr>
            <a:r>
              <a:rPr lang="en-US" sz="1600" dirty="0">
                <a:solidFill>
                  <a:schemeClr val="tx1"/>
                </a:solidFill>
              </a:rPr>
              <a:t>HTTP GET from the URL of job HREF. </a:t>
            </a:r>
            <a:r>
              <a:rPr lang="en-US" sz="1600" dirty="0" err="1">
                <a:solidFill>
                  <a:schemeClr val="tx1"/>
                </a:solidFill>
              </a:rPr>
              <a:t>Eg</a:t>
            </a:r>
            <a:r>
              <a:rPr lang="en-US" sz="1600" dirty="0">
                <a:solidFill>
                  <a:schemeClr val="tx1"/>
                </a:solidFill>
              </a:rPr>
              <a:t>: “</a:t>
            </a:r>
            <a:r>
              <a:rPr lang="en-US" sz="1600" dirty="0" err="1">
                <a:solidFill>
                  <a:schemeClr val="tx1"/>
                </a:solidFill>
              </a:rPr>
              <a:t>api</a:t>
            </a:r>
            <a:r>
              <a:rPr lang="en-US" sz="1600" dirty="0">
                <a:solidFill>
                  <a:schemeClr val="tx1"/>
                </a:solidFill>
              </a:rPr>
              <a:t>/v2/orgs/8/</a:t>
            </a:r>
            <a:r>
              <a:rPr lang="en-US" sz="1600" dirty="0" err="1">
                <a:solidFill>
                  <a:schemeClr val="tx1"/>
                </a:solidFill>
              </a:rPr>
              <a:t>traffic_flows</a:t>
            </a:r>
            <a:r>
              <a:rPr lang="en-US" sz="1600" dirty="0">
                <a:solidFill>
                  <a:schemeClr val="tx1"/>
                </a:solidFill>
              </a:rPr>
              <a:t>/</a:t>
            </a:r>
            <a:r>
              <a:rPr lang="en-US" sz="1600" dirty="0" err="1">
                <a:solidFill>
                  <a:schemeClr val="tx1"/>
                </a:solidFill>
              </a:rPr>
              <a:t>async_queries</a:t>
            </a:r>
            <a:r>
              <a:rPr lang="en-US" sz="1600" dirty="0">
                <a:solidFill>
                  <a:schemeClr val="tx1"/>
                </a:solidFill>
              </a:rPr>
              <a:t>/&lt;job </a:t>
            </a:r>
            <a:r>
              <a:rPr lang="en-US" sz="1600" dirty="0" err="1">
                <a:solidFill>
                  <a:schemeClr val="tx1"/>
                </a:solidFill>
              </a:rPr>
              <a:t>href</a:t>
            </a:r>
            <a:r>
              <a:rPr lang="en-US" sz="1600" dirty="0">
                <a:solidFill>
                  <a:schemeClr val="tx1"/>
                </a:solidFill>
              </a:rPr>
              <a:t>&gt;”</a:t>
            </a:r>
          </a:p>
          <a:p>
            <a:endParaRPr lang="en-US" sz="1600" dirty="0">
              <a:solidFill>
                <a:schemeClr val="tx1"/>
              </a:solidFill>
            </a:endParaRPr>
          </a:p>
          <a:p>
            <a:r>
              <a:rPr lang="en-US" sz="1600" dirty="0">
                <a:solidFill>
                  <a:srgbClr val="FF0000"/>
                </a:solidFill>
              </a:rPr>
              <a:t>** For schema, please check the attached “</a:t>
            </a:r>
            <a:r>
              <a:rPr lang="en-US" sz="1600" dirty="0" err="1">
                <a:solidFill>
                  <a:srgbClr val="FF0000"/>
                </a:solidFill>
              </a:rPr>
              <a:t>illumio_systemevent_schema</a:t>
            </a:r>
            <a:r>
              <a:rPr lang="en-US" sz="1600" dirty="0">
                <a:solidFill>
                  <a:srgbClr val="FF0000"/>
                </a:solidFill>
              </a:rPr>
              <a:t>"</a:t>
            </a:r>
          </a:p>
        </p:txBody>
      </p:sp>
    </p:spTree>
    <p:extLst>
      <p:ext uri="{BB962C8B-B14F-4D97-AF65-F5344CB8AC3E}">
        <p14:creationId xmlns:p14="http://schemas.microsoft.com/office/powerpoint/2010/main" val="17196078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Workflow in General (Cont.)</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757088" y="850661"/>
            <a:ext cx="95501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Tx/>
              <a:buChar char="-"/>
            </a:pPr>
            <a:r>
              <a:rPr lang="en-US" sz="1600" dirty="0">
                <a:solidFill>
                  <a:schemeClr val="tx1"/>
                </a:solidFill>
              </a:rPr>
              <a:t>When the GET </a:t>
            </a:r>
            <a:r>
              <a:rPr lang="en-US" sz="1600" dirty="0" err="1">
                <a:solidFill>
                  <a:schemeClr val="tx1"/>
                </a:solidFill>
              </a:rPr>
              <a:t>status_code</a:t>
            </a:r>
            <a:r>
              <a:rPr lang="en-US" sz="1600" dirty="0">
                <a:solidFill>
                  <a:schemeClr val="tx1"/>
                </a:solidFill>
              </a:rPr>
              <a:t> = 200, retrieve the response body, parse it as JSON properly. </a:t>
            </a:r>
          </a:p>
          <a:p>
            <a:pPr marL="285750" indent="-285750">
              <a:buFontTx/>
              <a:buChar char="-"/>
            </a:pPr>
            <a:endParaRPr lang="en-US" sz="1600" dirty="0">
              <a:solidFill>
                <a:schemeClr val="tx1"/>
              </a:solidFill>
            </a:endParaRPr>
          </a:p>
          <a:p>
            <a:pPr marL="285750" indent="-285750">
              <a:buFontTx/>
              <a:buChar char="-"/>
            </a:pPr>
            <a:r>
              <a:rPr lang="en-US" sz="1600" dirty="0">
                <a:solidFill>
                  <a:schemeClr val="tx1"/>
                </a:solidFill>
              </a:rPr>
              <a:t>Retrieve the job status properties from the JSON output for tracking purpose.</a:t>
            </a:r>
          </a:p>
          <a:p>
            <a:pPr marL="285750" indent="-285750">
              <a:buFontTx/>
              <a:buChar char="-"/>
            </a:pPr>
            <a:endParaRPr lang="en-US" sz="1600" dirty="0">
              <a:solidFill>
                <a:schemeClr val="tx1"/>
              </a:solidFill>
            </a:endParaRPr>
          </a:p>
          <a:p>
            <a:pPr marL="285750" indent="-285750">
              <a:buFontTx/>
              <a:buChar char="-"/>
            </a:pPr>
            <a:r>
              <a:rPr lang="en-US" sz="1600" dirty="0">
                <a:solidFill>
                  <a:schemeClr val="tx1"/>
                </a:solidFill>
              </a:rPr>
              <a:t>Monitoring the job status properties until it is equal to “completed”.</a:t>
            </a:r>
          </a:p>
          <a:p>
            <a:pPr marL="285750" indent="-285750">
              <a:buFontTx/>
              <a:buChar char="-"/>
            </a:pPr>
            <a:endParaRPr lang="en-US" sz="1600" dirty="0">
              <a:solidFill>
                <a:schemeClr val="tx1"/>
              </a:solidFill>
            </a:endParaRPr>
          </a:p>
          <a:p>
            <a:pPr marL="285750" indent="-285750">
              <a:buFontTx/>
              <a:buChar char="-"/>
            </a:pPr>
            <a:r>
              <a:rPr lang="en-US" sz="1600" dirty="0">
                <a:solidFill>
                  <a:schemeClr val="tx1"/>
                </a:solidFill>
              </a:rPr>
              <a:t>Download the traffic report from URL. Eg. “</a:t>
            </a:r>
            <a:r>
              <a:rPr lang="en-US" sz="1600" dirty="0" err="1">
                <a:solidFill>
                  <a:schemeClr val="tx1"/>
                </a:solidFill>
              </a:rPr>
              <a:t>api</a:t>
            </a:r>
            <a:r>
              <a:rPr lang="en-US" sz="1600" dirty="0">
                <a:solidFill>
                  <a:schemeClr val="tx1"/>
                </a:solidFill>
              </a:rPr>
              <a:t>/v2/orgs/8/</a:t>
            </a:r>
            <a:r>
              <a:rPr lang="en-US" sz="1600" dirty="0" err="1">
                <a:solidFill>
                  <a:schemeClr val="tx1"/>
                </a:solidFill>
              </a:rPr>
              <a:t>traffic_flows</a:t>
            </a:r>
            <a:r>
              <a:rPr lang="en-US" sz="1600" dirty="0">
                <a:solidFill>
                  <a:schemeClr val="tx1"/>
                </a:solidFill>
              </a:rPr>
              <a:t>/</a:t>
            </a:r>
            <a:r>
              <a:rPr lang="en-US" sz="1600" dirty="0" err="1">
                <a:solidFill>
                  <a:schemeClr val="tx1"/>
                </a:solidFill>
              </a:rPr>
              <a:t>async_queries</a:t>
            </a:r>
            <a:r>
              <a:rPr lang="en-US" sz="1600" dirty="0">
                <a:solidFill>
                  <a:schemeClr val="tx1"/>
                </a:solidFill>
              </a:rPr>
              <a:t>/&lt;job HRF&gt;/download”</a:t>
            </a:r>
          </a:p>
          <a:p>
            <a:pPr marL="285750" indent="-285750">
              <a:buFontTx/>
              <a:buChar char="-"/>
            </a:pPr>
            <a:endParaRPr lang="en-US" sz="1600" dirty="0">
              <a:solidFill>
                <a:schemeClr val="tx1"/>
              </a:solidFill>
            </a:endParaRPr>
          </a:p>
          <a:p>
            <a:pPr marL="285750" indent="-285750">
              <a:buFontTx/>
              <a:buChar char="-"/>
            </a:pPr>
            <a:r>
              <a:rPr lang="en-US" sz="1600" dirty="0">
                <a:solidFill>
                  <a:schemeClr val="tx1"/>
                </a:solidFill>
              </a:rPr>
              <a:t>Send data to log analytics.</a:t>
            </a:r>
          </a:p>
          <a:p>
            <a:endParaRPr lang="en-US" sz="1600" dirty="0">
              <a:solidFill>
                <a:schemeClr val="tx1"/>
              </a:solidFill>
            </a:endParaRPr>
          </a:p>
          <a:p>
            <a:endParaRPr lang="en-US" sz="1600" dirty="0">
              <a:solidFill>
                <a:schemeClr val="tx1"/>
              </a:solidFill>
            </a:endParaRPr>
          </a:p>
          <a:p>
            <a:r>
              <a:rPr lang="en-US" sz="1600" dirty="0">
                <a:solidFill>
                  <a:srgbClr val="FF0000"/>
                </a:solidFill>
              </a:rPr>
              <a:t>** For schema, please check the attached “</a:t>
            </a:r>
            <a:r>
              <a:rPr lang="en-US" sz="1600" dirty="0" err="1">
                <a:solidFill>
                  <a:srgbClr val="FF0000"/>
                </a:solidFill>
              </a:rPr>
              <a:t>illumio_trafficdata_schema</a:t>
            </a:r>
            <a:r>
              <a:rPr lang="en-US" sz="1600" dirty="0">
                <a:solidFill>
                  <a:srgbClr val="FF0000"/>
                </a:solidFill>
              </a:rPr>
              <a:t>"</a:t>
            </a:r>
          </a:p>
        </p:txBody>
      </p:sp>
    </p:spTree>
    <p:extLst>
      <p:ext uri="{BB962C8B-B14F-4D97-AF65-F5344CB8AC3E}">
        <p14:creationId xmlns:p14="http://schemas.microsoft.com/office/powerpoint/2010/main" val="11100092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Troubleshooting - 1</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5594474" y="1430508"/>
            <a:ext cx="5489027"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200" dirty="0">
                <a:solidFill>
                  <a:schemeClr val="tx1"/>
                </a:solidFill>
              </a:rPr>
              <a:t>You may get the above error when running this job. Mainly it is because the size of input is over the data limit.</a:t>
            </a:r>
          </a:p>
          <a:p>
            <a:r>
              <a:rPr lang="en-US" sz="1200" dirty="0">
                <a:solidFill>
                  <a:schemeClr val="tx1"/>
                </a:solidFill>
                <a:hlinkClick r:id="rId2"/>
              </a:rPr>
              <a:t>https://docs.microsoft.com/en-us/azure/logic-apps/logic-apps-limits-and-config?tabs=azure-portal#workflow-definition-limits</a:t>
            </a:r>
            <a:endParaRPr lang="en-US" sz="1200" dirty="0">
              <a:solidFill>
                <a:schemeClr val="tx1"/>
              </a:solidFill>
            </a:endParaRPr>
          </a:p>
          <a:p>
            <a:endParaRPr lang="en-US" sz="1200" dirty="0">
              <a:solidFill>
                <a:schemeClr val="tx1"/>
              </a:solidFill>
            </a:endParaRPr>
          </a:p>
          <a:p>
            <a:r>
              <a:rPr lang="en-US" sz="1200" b="1" u="sng" dirty="0">
                <a:solidFill>
                  <a:schemeClr val="tx1"/>
                </a:solidFill>
              </a:rPr>
              <a:t>Workaround</a:t>
            </a:r>
            <a:r>
              <a:rPr lang="en-US" sz="1200" dirty="0">
                <a:solidFill>
                  <a:schemeClr val="tx1"/>
                </a:solidFill>
              </a:rPr>
              <a:t>:</a:t>
            </a:r>
          </a:p>
          <a:p>
            <a:endParaRPr lang="en-US" sz="1200" dirty="0">
              <a:solidFill>
                <a:schemeClr val="tx1"/>
              </a:solidFill>
            </a:endParaRPr>
          </a:p>
          <a:p>
            <a:r>
              <a:rPr lang="en-US" sz="1200" dirty="0">
                <a:solidFill>
                  <a:schemeClr val="tx1"/>
                </a:solidFill>
              </a:rPr>
              <a:t>Enable ”allow chunking” to allow the large messages split up into smaller chunks. Chunking is supported on SCP4. </a:t>
            </a:r>
          </a:p>
          <a:p>
            <a:endParaRPr lang="en-US" sz="1200" dirty="0">
              <a:solidFill>
                <a:schemeClr val="tx1"/>
              </a:solidFill>
            </a:endParaRPr>
          </a:p>
        </p:txBody>
      </p:sp>
      <p:pic>
        <p:nvPicPr>
          <p:cNvPr id="4" name="Picture 3">
            <a:extLst>
              <a:ext uri="{FF2B5EF4-FFF2-40B4-BE49-F238E27FC236}">
                <a16:creationId xmlns:a16="http://schemas.microsoft.com/office/drawing/2014/main" id="{88449997-2B6A-E72B-426F-95E947CA132B}"/>
              </a:ext>
            </a:extLst>
          </p:cNvPr>
          <p:cNvPicPr>
            <a:picLocks noChangeAspect="1"/>
          </p:cNvPicPr>
          <p:nvPr/>
        </p:nvPicPr>
        <p:blipFill>
          <a:blip r:embed="rId3"/>
          <a:stretch>
            <a:fillRect/>
          </a:stretch>
        </p:blipFill>
        <p:spPr>
          <a:xfrm>
            <a:off x="315653" y="1080095"/>
            <a:ext cx="4972251" cy="4697809"/>
          </a:xfrm>
          <a:prstGeom prst="rect">
            <a:avLst/>
          </a:prstGeom>
        </p:spPr>
      </p:pic>
      <p:pic>
        <p:nvPicPr>
          <p:cNvPr id="3" name="Picture 2">
            <a:extLst>
              <a:ext uri="{FF2B5EF4-FFF2-40B4-BE49-F238E27FC236}">
                <a16:creationId xmlns:a16="http://schemas.microsoft.com/office/drawing/2014/main" id="{C0EE39BF-4BC4-7DFC-B28A-7DBDC1921817}"/>
              </a:ext>
            </a:extLst>
          </p:cNvPr>
          <p:cNvPicPr>
            <a:picLocks noChangeAspect="1"/>
          </p:cNvPicPr>
          <p:nvPr/>
        </p:nvPicPr>
        <p:blipFill>
          <a:blip r:embed="rId4"/>
          <a:stretch>
            <a:fillRect/>
          </a:stretch>
        </p:blipFill>
        <p:spPr>
          <a:xfrm>
            <a:off x="6169573" y="588108"/>
            <a:ext cx="4602874" cy="722019"/>
          </a:xfrm>
          <a:prstGeom prst="rect">
            <a:avLst/>
          </a:prstGeom>
        </p:spPr>
      </p:pic>
      <p:pic>
        <p:nvPicPr>
          <p:cNvPr id="5" name="Picture 4">
            <a:extLst>
              <a:ext uri="{FF2B5EF4-FFF2-40B4-BE49-F238E27FC236}">
                <a16:creationId xmlns:a16="http://schemas.microsoft.com/office/drawing/2014/main" id="{E0674125-2B26-0FE2-3939-F7391BA32276}"/>
              </a:ext>
            </a:extLst>
          </p:cNvPr>
          <p:cNvPicPr>
            <a:picLocks noChangeAspect="1"/>
          </p:cNvPicPr>
          <p:nvPr/>
        </p:nvPicPr>
        <p:blipFill>
          <a:blip r:embed="rId5"/>
          <a:stretch>
            <a:fillRect/>
          </a:stretch>
        </p:blipFill>
        <p:spPr>
          <a:xfrm>
            <a:off x="5896242" y="3242066"/>
            <a:ext cx="4493515" cy="1040969"/>
          </a:xfrm>
          <a:prstGeom prst="rect">
            <a:avLst/>
          </a:prstGeom>
        </p:spPr>
      </p:pic>
      <p:pic>
        <p:nvPicPr>
          <p:cNvPr id="7" name="Picture 6">
            <a:extLst>
              <a:ext uri="{FF2B5EF4-FFF2-40B4-BE49-F238E27FC236}">
                <a16:creationId xmlns:a16="http://schemas.microsoft.com/office/drawing/2014/main" id="{88817A9F-8367-7627-4F4C-D6147069863B}"/>
              </a:ext>
            </a:extLst>
          </p:cNvPr>
          <p:cNvPicPr>
            <a:picLocks noChangeAspect="1"/>
          </p:cNvPicPr>
          <p:nvPr/>
        </p:nvPicPr>
        <p:blipFill>
          <a:blip r:embed="rId6"/>
          <a:stretch>
            <a:fillRect/>
          </a:stretch>
        </p:blipFill>
        <p:spPr>
          <a:xfrm>
            <a:off x="6169571" y="4610424"/>
            <a:ext cx="3946855" cy="817068"/>
          </a:xfrm>
          <a:prstGeom prst="rect">
            <a:avLst/>
          </a:prstGeom>
        </p:spPr>
      </p:pic>
    </p:spTree>
    <p:extLst>
      <p:ext uri="{BB962C8B-B14F-4D97-AF65-F5344CB8AC3E}">
        <p14:creationId xmlns:p14="http://schemas.microsoft.com/office/powerpoint/2010/main" val="32171828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Troubleshooting – 2</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5447330" y="481056"/>
            <a:ext cx="5489027"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200" dirty="0">
                <a:solidFill>
                  <a:schemeClr val="tx1"/>
                </a:solidFill>
              </a:rPr>
              <a:t>CSV with 200K rows, size is around 60MB</a:t>
            </a:r>
          </a:p>
          <a:p>
            <a:r>
              <a:rPr lang="en-US" sz="1200" dirty="0">
                <a:solidFill>
                  <a:schemeClr val="tx1"/>
                </a:solidFill>
              </a:rPr>
              <a:t>CSV with 100K rows, size is around 30MB</a:t>
            </a:r>
          </a:p>
          <a:p>
            <a:endParaRPr lang="en-US" sz="1200" b="1" u="sng" dirty="0">
              <a:solidFill>
                <a:schemeClr val="tx1"/>
              </a:solidFill>
            </a:endParaRPr>
          </a:p>
          <a:p>
            <a:endParaRPr lang="en-US" sz="1200" b="1" u="sng" dirty="0">
              <a:solidFill>
                <a:schemeClr val="tx1"/>
              </a:solidFill>
            </a:endParaRPr>
          </a:p>
          <a:p>
            <a:r>
              <a:rPr lang="en-US" sz="1200" b="1" u="sng" dirty="0">
                <a:solidFill>
                  <a:schemeClr val="tx1"/>
                </a:solidFill>
              </a:rPr>
              <a:t>Workaround</a:t>
            </a:r>
            <a:r>
              <a:rPr lang="en-US" sz="1200" dirty="0">
                <a:solidFill>
                  <a:schemeClr val="tx1"/>
                </a:solidFill>
              </a:rPr>
              <a:t>:</a:t>
            </a:r>
          </a:p>
          <a:p>
            <a:endParaRPr lang="en-US" sz="1200" dirty="0">
              <a:solidFill>
                <a:schemeClr val="tx1"/>
              </a:solidFill>
            </a:endParaRPr>
          </a:p>
          <a:p>
            <a:r>
              <a:rPr lang="en-US" sz="1200" b="1" dirty="0">
                <a:solidFill>
                  <a:schemeClr val="tx1"/>
                </a:solidFill>
              </a:rPr>
              <a:t>Option 1: </a:t>
            </a:r>
            <a:r>
              <a:rPr lang="en-US" sz="1200" dirty="0">
                <a:solidFill>
                  <a:schemeClr val="tx1"/>
                </a:solidFill>
              </a:rPr>
              <a:t>Reduce the query timer from 1 hour to 10 mins</a:t>
            </a: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r>
              <a:rPr lang="en-US" sz="1200" dirty="0">
                <a:solidFill>
                  <a:schemeClr val="tx1"/>
                </a:solidFill>
              </a:rPr>
              <a:t>In some environment, we might be getting 100K rows within 10 mins.</a:t>
            </a:r>
          </a:p>
        </p:txBody>
      </p:sp>
      <p:pic>
        <p:nvPicPr>
          <p:cNvPr id="8" name="Picture 7">
            <a:extLst>
              <a:ext uri="{FF2B5EF4-FFF2-40B4-BE49-F238E27FC236}">
                <a16:creationId xmlns:a16="http://schemas.microsoft.com/office/drawing/2014/main" id="{84A09BE0-162B-4772-DC5E-DD36BF18B2C5}"/>
              </a:ext>
            </a:extLst>
          </p:cNvPr>
          <p:cNvPicPr>
            <a:picLocks noChangeAspect="1"/>
          </p:cNvPicPr>
          <p:nvPr/>
        </p:nvPicPr>
        <p:blipFill>
          <a:blip r:embed="rId2"/>
          <a:stretch>
            <a:fillRect/>
          </a:stretch>
        </p:blipFill>
        <p:spPr>
          <a:xfrm>
            <a:off x="606973" y="873160"/>
            <a:ext cx="3305798" cy="3557451"/>
          </a:xfrm>
          <a:prstGeom prst="rect">
            <a:avLst/>
          </a:prstGeom>
        </p:spPr>
      </p:pic>
      <p:sp>
        <p:nvSpPr>
          <p:cNvPr id="9" name="Rounded Rectangle 8">
            <a:extLst>
              <a:ext uri="{FF2B5EF4-FFF2-40B4-BE49-F238E27FC236}">
                <a16:creationId xmlns:a16="http://schemas.microsoft.com/office/drawing/2014/main" id="{BC75394F-46C8-61EF-EDA8-9A1180F7EFC3}"/>
              </a:ext>
            </a:extLst>
          </p:cNvPr>
          <p:cNvSpPr/>
          <p:nvPr/>
        </p:nvSpPr>
        <p:spPr>
          <a:xfrm>
            <a:off x="485622" y="4608611"/>
            <a:ext cx="4704687"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200" dirty="0">
                <a:solidFill>
                  <a:schemeClr val="tx1"/>
                </a:solidFill>
              </a:rPr>
              <a:t>You may get the above error when running this job. Mainly it is because the Azure Monitor Data Collection API allows up to maximum of 30MB per post</a:t>
            </a:r>
          </a:p>
          <a:p>
            <a:r>
              <a:rPr lang="en-US" sz="1200" dirty="0">
                <a:solidFill>
                  <a:schemeClr val="tx1"/>
                </a:solidFill>
                <a:hlinkClick r:id="rId3"/>
              </a:rPr>
              <a:t>https://docs.microsoft.com/en-us/azure/azure-monitor/logs/data-collector-api#data-limits</a:t>
            </a:r>
            <a:r>
              <a:rPr lang="en-US" sz="1200" dirty="0">
                <a:solidFill>
                  <a:schemeClr val="tx1"/>
                </a:solidFill>
              </a:rPr>
              <a:t> </a:t>
            </a:r>
          </a:p>
          <a:p>
            <a:endParaRPr lang="en-US" sz="1200" dirty="0">
              <a:solidFill>
                <a:schemeClr val="tx1"/>
              </a:solidFill>
            </a:endParaRPr>
          </a:p>
          <a:p>
            <a:endParaRPr lang="en-US" sz="1200" dirty="0">
              <a:solidFill>
                <a:schemeClr val="tx1"/>
              </a:solidFill>
            </a:endParaRPr>
          </a:p>
        </p:txBody>
      </p:sp>
      <p:pic>
        <p:nvPicPr>
          <p:cNvPr id="11" name="Picture 10">
            <a:extLst>
              <a:ext uri="{FF2B5EF4-FFF2-40B4-BE49-F238E27FC236}">
                <a16:creationId xmlns:a16="http://schemas.microsoft.com/office/drawing/2014/main" id="{DEC9724D-7ACD-8B43-0AF3-E2BAA8BC6A76}"/>
              </a:ext>
            </a:extLst>
          </p:cNvPr>
          <p:cNvPicPr>
            <a:picLocks noChangeAspect="1"/>
          </p:cNvPicPr>
          <p:nvPr/>
        </p:nvPicPr>
        <p:blipFill>
          <a:blip r:embed="rId4"/>
          <a:stretch>
            <a:fillRect/>
          </a:stretch>
        </p:blipFill>
        <p:spPr>
          <a:xfrm>
            <a:off x="5608320" y="1941611"/>
            <a:ext cx="3797300" cy="2667000"/>
          </a:xfrm>
          <a:prstGeom prst="rect">
            <a:avLst/>
          </a:prstGeom>
        </p:spPr>
      </p:pic>
    </p:spTree>
    <p:extLst>
      <p:ext uri="{BB962C8B-B14F-4D97-AF65-F5344CB8AC3E}">
        <p14:creationId xmlns:p14="http://schemas.microsoft.com/office/powerpoint/2010/main" val="36911111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Troubleshooting </a:t>
            </a:r>
            <a:r>
              <a:rPr lang="en-US">
                <a:latin typeface="Verdana"/>
                <a:ea typeface="Verdana"/>
              </a:rPr>
              <a:t>– 2.1</a:t>
            </a:r>
            <a:endParaRPr lang="en-US" dirty="0">
              <a:latin typeface="Verdana"/>
              <a:ea typeface="Verdana"/>
            </a:endParaRPr>
          </a:p>
        </p:txBody>
      </p:sp>
      <p:sp>
        <p:nvSpPr>
          <p:cNvPr id="6" name="Rounded Rectangle 5">
            <a:extLst>
              <a:ext uri="{FF2B5EF4-FFF2-40B4-BE49-F238E27FC236}">
                <a16:creationId xmlns:a16="http://schemas.microsoft.com/office/drawing/2014/main" id="{1F6520A8-DAE1-374E-9F82-58B53FBD937C}"/>
              </a:ext>
            </a:extLst>
          </p:cNvPr>
          <p:cNvSpPr/>
          <p:nvPr/>
        </p:nvSpPr>
        <p:spPr>
          <a:xfrm>
            <a:off x="782638" y="820907"/>
            <a:ext cx="49516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200" b="1" dirty="0">
                <a:solidFill>
                  <a:schemeClr val="tx1"/>
                </a:solidFill>
              </a:rPr>
              <a:t>Option 2:</a:t>
            </a:r>
          </a:p>
          <a:p>
            <a:endParaRPr lang="en-US" sz="1200" dirty="0">
              <a:solidFill>
                <a:schemeClr val="tx1"/>
              </a:solidFill>
            </a:endParaRPr>
          </a:p>
          <a:p>
            <a:r>
              <a:rPr lang="en-US" sz="1200" dirty="0">
                <a:solidFill>
                  <a:schemeClr val="tx1"/>
                </a:solidFill>
              </a:rPr>
              <a:t>Try exclude broadcast and multicast from the query if these are not wanted. You could also exclude </a:t>
            </a:r>
            <a:r>
              <a:rPr lang="en-US" sz="1200" dirty="0" err="1">
                <a:solidFill>
                  <a:schemeClr val="tx1"/>
                </a:solidFill>
              </a:rPr>
              <a:t>netbios</a:t>
            </a:r>
            <a:r>
              <a:rPr lang="en-US" sz="1200" dirty="0">
                <a:solidFill>
                  <a:schemeClr val="tx1"/>
                </a:solidFill>
              </a:rPr>
              <a:t> (137 ~ 139) when appropriate. These should fairly reduce the size of data.</a:t>
            </a:r>
          </a:p>
          <a:p>
            <a:endParaRPr lang="en-US" sz="1200" dirty="0">
              <a:solidFill>
                <a:schemeClr val="tx1"/>
              </a:solidFill>
            </a:endParaRPr>
          </a:p>
          <a:p>
            <a:endParaRPr lang="en-US" sz="1200" dirty="0">
              <a:solidFill>
                <a:schemeClr val="tx1"/>
              </a:solidFill>
            </a:endParaRPr>
          </a:p>
        </p:txBody>
      </p:sp>
      <p:sp>
        <p:nvSpPr>
          <p:cNvPr id="7" name="Rounded Rectangle 6">
            <a:extLst>
              <a:ext uri="{FF2B5EF4-FFF2-40B4-BE49-F238E27FC236}">
                <a16:creationId xmlns:a16="http://schemas.microsoft.com/office/drawing/2014/main" id="{D6B5EA00-8E29-1E8A-EA3F-E519353BBA25}"/>
              </a:ext>
            </a:extLst>
          </p:cNvPr>
          <p:cNvSpPr/>
          <p:nvPr/>
        </p:nvSpPr>
        <p:spPr>
          <a:xfrm>
            <a:off x="791698" y="2035754"/>
            <a:ext cx="5489027"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600" dirty="0">
                <a:solidFill>
                  <a:schemeClr val="tx1"/>
                </a:solidFill>
                <a:latin typeface="Consolas" panose="020B0609020204030204" pitchFamily="49" charset="0"/>
                <a:cs typeface="Consolas" panose="020B0609020204030204" pitchFamily="49" charset="0"/>
              </a:rPr>
              <a:t>{</a:t>
            </a:r>
          </a:p>
          <a:p>
            <a:r>
              <a:rPr lang="en-US" sz="600" dirty="0">
                <a:solidFill>
                  <a:schemeClr val="tx1"/>
                </a:solidFill>
                <a:latin typeface="Consolas" panose="020B0609020204030204" pitchFamily="49" charset="0"/>
                <a:cs typeface="Consolas" panose="020B0609020204030204" pitchFamily="49" charset="0"/>
              </a:rPr>
              <a:t>    "sources": {</a:t>
            </a:r>
          </a:p>
          <a:p>
            <a:r>
              <a:rPr lang="en-US" sz="600" dirty="0">
                <a:solidFill>
                  <a:schemeClr val="tx1"/>
                </a:solidFill>
                <a:latin typeface="Consolas" panose="020B0609020204030204" pitchFamily="49" charset="0"/>
                <a:cs typeface="Consolas" panose="020B0609020204030204" pitchFamily="49" charset="0"/>
              </a:rPr>
              <a:t>        "include":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"exclude":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"destinations": {</a:t>
            </a:r>
          </a:p>
          <a:p>
            <a:r>
              <a:rPr lang="en-US" sz="600" dirty="0">
                <a:solidFill>
                  <a:schemeClr val="tx1"/>
                </a:solidFill>
                <a:latin typeface="Consolas" panose="020B0609020204030204" pitchFamily="49" charset="0"/>
                <a:cs typeface="Consolas" panose="020B0609020204030204" pitchFamily="49" charset="0"/>
              </a:rPr>
              <a:t>        "include":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"exclude":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"transmission": "multicast"</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"transmission": "broadcast"</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"services": {</a:t>
            </a:r>
          </a:p>
          <a:p>
            <a:r>
              <a:rPr lang="en-US" sz="600" dirty="0">
                <a:solidFill>
                  <a:schemeClr val="tx1"/>
                </a:solidFill>
                <a:latin typeface="Consolas" panose="020B0609020204030204" pitchFamily="49" charset="0"/>
                <a:cs typeface="Consolas" panose="020B0609020204030204" pitchFamily="49" charset="0"/>
              </a:rPr>
              <a:t>        "include": [],</a:t>
            </a:r>
          </a:p>
          <a:p>
            <a:r>
              <a:rPr lang="en-US" sz="600" dirty="0">
                <a:solidFill>
                  <a:schemeClr val="tx1"/>
                </a:solidFill>
                <a:latin typeface="Consolas" panose="020B0609020204030204" pitchFamily="49" charset="0"/>
                <a:cs typeface="Consolas" panose="020B0609020204030204" pitchFamily="49" charset="0"/>
              </a:rPr>
              <a:t>        "exclude":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"port": 137,</a:t>
            </a:r>
          </a:p>
          <a:p>
            <a:r>
              <a:rPr lang="en-US" sz="600" dirty="0">
                <a:solidFill>
                  <a:schemeClr val="tx1"/>
                </a:solidFill>
                <a:latin typeface="Consolas" panose="020B0609020204030204" pitchFamily="49" charset="0"/>
                <a:cs typeface="Consolas" panose="020B0609020204030204" pitchFamily="49" charset="0"/>
              </a:rPr>
              <a:t>                "proto": 17</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"port": 138,</a:t>
            </a:r>
          </a:p>
          <a:p>
            <a:r>
              <a:rPr lang="en-US" sz="600" dirty="0">
                <a:solidFill>
                  <a:schemeClr val="tx1"/>
                </a:solidFill>
                <a:latin typeface="Consolas" panose="020B0609020204030204" pitchFamily="49" charset="0"/>
                <a:cs typeface="Consolas" panose="020B0609020204030204" pitchFamily="49" charset="0"/>
              </a:rPr>
              <a:t>                "proto": 17</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"port": 139,</a:t>
            </a:r>
          </a:p>
          <a:p>
            <a:r>
              <a:rPr lang="en-US" sz="600" dirty="0">
                <a:solidFill>
                  <a:schemeClr val="tx1"/>
                </a:solidFill>
                <a:latin typeface="Consolas" panose="020B0609020204030204" pitchFamily="49" charset="0"/>
                <a:cs typeface="Consolas" panose="020B0609020204030204" pitchFamily="49" charset="0"/>
              </a:rPr>
              <a:t>                "proto": 17</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r>
              <a:rPr lang="en-US" sz="600" dirty="0" err="1">
                <a:solidFill>
                  <a:schemeClr val="tx1"/>
                </a:solidFill>
                <a:latin typeface="Consolas" panose="020B0609020204030204" pitchFamily="49" charset="0"/>
                <a:cs typeface="Consolas" panose="020B0609020204030204" pitchFamily="49" charset="0"/>
              </a:rPr>
              <a:t>sources_destinations_query_op</a:t>
            </a:r>
            <a:r>
              <a:rPr lang="en-US" sz="600" dirty="0">
                <a:solidFill>
                  <a:schemeClr val="tx1"/>
                </a:solidFill>
                <a:latin typeface="Consolas" panose="020B0609020204030204" pitchFamily="49" charset="0"/>
                <a:cs typeface="Consolas" panose="020B0609020204030204" pitchFamily="49" charset="0"/>
              </a:rPr>
              <a:t>": "or",</a:t>
            </a:r>
          </a:p>
          <a:p>
            <a:r>
              <a:rPr lang="en-US" sz="600" dirty="0">
                <a:solidFill>
                  <a:schemeClr val="tx1"/>
                </a:solidFill>
                <a:latin typeface="Consolas" panose="020B0609020204030204" pitchFamily="49" charset="0"/>
                <a:cs typeface="Consolas" panose="020B0609020204030204" pitchFamily="49" charset="0"/>
              </a:rPr>
              <a:t>    "</a:t>
            </a:r>
            <a:r>
              <a:rPr lang="en-US" sz="600" dirty="0" err="1">
                <a:solidFill>
                  <a:schemeClr val="tx1"/>
                </a:solidFill>
                <a:latin typeface="Consolas" panose="020B0609020204030204" pitchFamily="49" charset="0"/>
                <a:cs typeface="Consolas" panose="020B0609020204030204" pitchFamily="49" charset="0"/>
              </a:rPr>
              <a:t>start_date</a:t>
            </a:r>
            <a:r>
              <a:rPr lang="en-US" sz="600" dirty="0">
                <a:solidFill>
                  <a:schemeClr val="tx1"/>
                </a:solidFill>
                <a:latin typeface="Consolas" panose="020B0609020204030204" pitchFamily="49" charset="0"/>
                <a:cs typeface="Consolas" panose="020B0609020204030204" pitchFamily="49" charset="0"/>
              </a:rPr>
              <a:t>": "2022-06-07T08:40:20.784Z",</a:t>
            </a:r>
          </a:p>
          <a:p>
            <a:r>
              <a:rPr lang="en-US" sz="600" dirty="0">
                <a:solidFill>
                  <a:schemeClr val="tx1"/>
                </a:solidFill>
                <a:latin typeface="Consolas" panose="020B0609020204030204" pitchFamily="49" charset="0"/>
                <a:cs typeface="Consolas" panose="020B0609020204030204" pitchFamily="49" charset="0"/>
              </a:rPr>
              <a:t>    "</a:t>
            </a:r>
            <a:r>
              <a:rPr lang="en-US" sz="600" dirty="0" err="1">
                <a:solidFill>
                  <a:schemeClr val="tx1"/>
                </a:solidFill>
                <a:latin typeface="Consolas" panose="020B0609020204030204" pitchFamily="49" charset="0"/>
                <a:cs typeface="Consolas" panose="020B0609020204030204" pitchFamily="49" charset="0"/>
              </a:rPr>
              <a:t>end_date</a:t>
            </a:r>
            <a:r>
              <a:rPr lang="en-US" sz="600" dirty="0">
                <a:solidFill>
                  <a:schemeClr val="tx1"/>
                </a:solidFill>
                <a:latin typeface="Consolas" panose="020B0609020204030204" pitchFamily="49" charset="0"/>
                <a:cs typeface="Consolas" panose="020B0609020204030204" pitchFamily="49" charset="0"/>
              </a:rPr>
              <a:t>": "2022-06-08T08:40:20.785Z",</a:t>
            </a:r>
          </a:p>
          <a:p>
            <a:r>
              <a:rPr lang="en-US" sz="600" dirty="0">
                <a:solidFill>
                  <a:schemeClr val="tx1"/>
                </a:solidFill>
                <a:latin typeface="Consolas" panose="020B0609020204030204" pitchFamily="49" charset="0"/>
                <a:cs typeface="Consolas" panose="020B0609020204030204" pitchFamily="49" charset="0"/>
              </a:rPr>
              <a:t>    "</a:t>
            </a:r>
            <a:r>
              <a:rPr lang="en-US" sz="600" dirty="0" err="1">
                <a:solidFill>
                  <a:schemeClr val="tx1"/>
                </a:solidFill>
                <a:latin typeface="Consolas" panose="020B0609020204030204" pitchFamily="49" charset="0"/>
                <a:cs typeface="Consolas" panose="020B0609020204030204" pitchFamily="49" charset="0"/>
              </a:rPr>
              <a:t>policy_decisions</a:t>
            </a:r>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r>
              <a:rPr lang="en-US" sz="600" dirty="0" err="1">
                <a:solidFill>
                  <a:schemeClr val="tx1"/>
                </a:solidFill>
                <a:latin typeface="Consolas" panose="020B0609020204030204" pitchFamily="49" charset="0"/>
                <a:cs typeface="Consolas" panose="020B0609020204030204" pitchFamily="49" charset="0"/>
              </a:rPr>
              <a:t>boundary_decisions</a:t>
            </a:r>
            <a:r>
              <a:rPr lang="en-US" sz="600" dirty="0">
                <a:solidFill>
                  <a:schemeClr val="tx1"/>
                </a:solidFill>
                <a:latin typeface="Consolas" panose="020B0609020204030204" pitchFamily="49" charset="0"/>
                <a:cs typeface="Consolas" panose="020B0609020204030204" pitchFamily="49" charset="0"/>
              </a:rPr>
              <a:t>": [],</a:t>
            </a:r>
          </a:p>
          <a:p>
            <a:r>
              <a:rPr lang="en-US" sz="600" dirty="0">
                <a:solidFill>
                  <a:schemeClr val="tx1"/>
                </a:solidFill>
                <a:latin typeface="Consolas" panose="020B0609020204030204" pitchFamily="49" charset="0"/>
                <a:cs typeface="Consolas" panose="020B0609020204030204" pitchFamily="49" charset="0"/>
              </a:rPr>
              <a:t>    "</a:t>
            </a:r>
            <a:r>
              <a:rPr lang="en-US" sz="600" dirty="0" err="1">
                <a:solidFill>
                  <a:schemeClr val="tx1"/>
                </a:solidFill>
                <a:latin typeface="Consolas" panose="020B0609020204030204" pitchFamily="49" charset="0"/>
                <a:cs typeface="Consolas" panose="020B0609020204030204" pitchFamily="49" charset="0"/>
              </a:rPr>
              <a:t>max_results</a:t>
            </a:r>
            <a:r>
              <a:rPr lang="en-US" sz="600" dirty="0">
                <a:solidFill>
                  <a:schemeClr val="tx1"/>
                </a:solidFill>
                <a:latin typeface="Consolas" panose="020B0609020204030204" pitchFamily="49" charset="0"/>
                <a:cs typeface="Consolas" panose="020B0609020204030204" pitchFamily="49" charset="0"/>
              </a:rPr>
              <a:t>": 200000,</a:t>
            </a:r>
          </a:p>
          <a:p>
            <a:r>
              <a:rPr lang="en-US" sz="600" dirty="0">
                <a:solidFill>
                  <a:schemeClr val="tx1"/>
                </a:solidFill>
                <a:latin typeface="Consolas" panose="020B0609020204030204" pitchFamily="49" charset="0"/>
                <a:cs typeface="Consolas" panose="020B0609020204030204" pitchFamily="49" charset="0"/>
              </a:rPr>
              <a:t>    "</a:t>
            </a:r>
            <a:r>
              <a:rPr lang="en-US" sz="600" dirty="0" err="1">
                <a:solidFill>
                  <a:schemeClr val="tx1"/>
                </a:solidFill>
                <a:latin typeface="Consolas" panose="020B0609020204030204" pitchFamily="49" charset="0"/>
                <a:cs typeface="Consolas" panose="020B0609020204030204" pitchFamily="49" charset="0"/>
              </a:rPr>
              <a:t>query_name</a:t>
            </a:r>
            <a:r>
              <a:rPr lang="en-US" sz="600" dirty="0">
                <a:solidFill>
                  <a:schemeClr val="tx1"/>
                </a:solidFill>
                <a:latin typeface="Consolas" panose="020B0609020204030204" pitchFamily="49" charset="0"/>
                <a:cs typeface="Consolas" panose="020B0609020204030204" pitchFamily="49" charset="0"/>
              </a:rPr>
              <a:t>": "</a:t>
            </a:r>
            <a:r>
              <a:rPr lang="en-US" sz="600" dirty="0" err="1">
                <a:solidFill>
                  <a:schemeClr val="tx1"/>
                </a:solidFill>
                <a:latin typeface="Consolas" panose="020B0609020204030204" pitchFamily="49" charset="0"/>
                <a:cs typeface="Consolas" panose="020B0609020204030204" pitchFamily="49" charset="0"/>
              </a:rPr>
              <a:t>UI_EXPLORER_QUERY_Consumer</a:t>
            </a:r>
            <a:r>
              <a:rPr lang="en-US" sz="600" dirty="0">
                <a:solidFill>
                  <a:schemeClr val="tx1"/>
                </a:solidFill>
                <a:latin typeface="Consolas" panose="020B0609020204030204" pitchFamily="49" charset="0"/>
                <a:cs typeface="Consolas" panose="020B0609020204030204" pitchFamily="49" charset="0"/>
              </a:rPr>
              <a:t> Or Provider Exclude: Multicast, Broadcast Services Name is not: 137 138 UDP 139 UDP Time: Last 1 Hours"</a:t>
            </a:r>
          </a:p>
          <a:p>
            <a:r>
              <a:rPr lang="en-US" sz="600" dirty="0">
                <a:solidFill>
                  <a:schemeClr val="tx1"/>
                </a:solidFill>
                <a:latin typeface="Consolas" panose="020B0609020204030204" pitchFamily="49" charset="0"/>
                <a:cs typeface="Consolas" panose="020B0609020204030204" pitchFamily="49" charset="0"/>
              </a:rPr>
              <a:t>}</a:t>
            </a:r>
          </a:p>
        </p:txBody>
      </p:sp>
      <p:pic>
        <p:nvPicPr>
          <p:cNvPr id="4" name="Picture 3">
            <a:extLst>
              <a:ext uri="{FF2B5EF4-FFF2-40B4-BE49-F238E27FC236}">
                <a16:creationId xmlns:a16="http://schemas.microsoft.com/office/drawing/2014/main" id="{86532A63-AD03-BB0D-1F60-C1186E69F189}"/>
              </a:ext>
            </a:extLst>
          </p:cNvPr>
          <p:cNvPicPr>
            <a:picLocks noChangeAspect="1"/>
          </p:cNvPicPr>
          <p:nvPr/>
        </p:nvPicPr>
        <p:blipFill>
          <a:blip r:embed="rId2"/>
          <a:stretch>
            <a:fillRect/>
          </a:stretch>
        </p:blipFill>
        <p:spPr>
          <a:xfrm>
            <a:off x="6004561" y="60793"/>
            <a:ext cx="3441319" cy="4347230"/>
          </a:xfrm>
          <a:prstGeom prst="rect">
            <a:avLst/>
          </a:prstGeom>
        </p:spPr>
      </p:pic>
      <p:pic>
        <p:nvPicPr>
          <p:cNvPr id="5" name="Picture 4">
            <a:extLst>
              <a:ext uri="{FF2B5EF4-FFF2-40B4-BE49-F238E27FC236}">
                <a16:creationId xmlns:a16="http://schemas.microsoft.com/office/drawing/2014/main" id="{BBB07864-FD10-348A-8843-C3472BB8443F}"/>
              </a:ext>
            </a:extLst>
          </p:cNvPr>
          <p:cNvPicPr>
            <a:picLocks noChangeAspect="1"/>
          </p:cNvPicPr>
          <p:nvPr/>
        </p:nvPicPr>
        <p:blipFill>
          <a:blip r:embed="rId3"/>
          <a:stretch>
            <a:fillRect/>
          </a:stretch>
        </p:blipFill>
        <p:spPr>
          <a:xfrm>
            <a:off x="9445880" y="2234408"/>
            <a:ext cx="2746120" cy="4063263"/>
          </a:xfrm>
          <a:prstGeom prst="rect">
            <a:avLst/>
          </a:prstGeom>
        </p:spPr>
      </p:pic>
    </p:spTree>
    <p:extLst>
      <p:ext uri="{BB962C8B-B14F-4D97-AF65-F5344CB8AC3E}">
        <p14:creationId xmlns:p14="http://schemas.microsoft.com/office/powerpoint/2010/main" val="37884231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Troubleshooting – 2.2</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782638" y="820907"/>
            <a:ext cx="4951606"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200" b="1" dirty="0">
                <a:solidFill>
                  <a:schemeClr val="tx1"/>
                </a:solidFill>
              </a:rPr>
              <a:t>Option 3:</a:t>
            </a:r>
          </a:p>
          <a:p>
            <a:endParaRPr lang="en-US" sz="1200" dirty="0">
              <a:solidFill>
                <a:schemeClr val="tx1"/>
              </a:solidFill>
            </a:endParaRPr>
          </a:p>
          <a:p>
            <a:r>
              <a:rPr lang="en-US" sz="1200" dirty="0">
                <a:solidFill>
                  <a:schemeClr val="tx1"/>
                </a:solidFill>
              </a:rPr>
              <a:t>Combine option 1 + option 2</a:t>
            </a:r>
          </a:p>
          <a:p>
            <a:r>
              <a:rPr lang="en-US" sz="1200" dirty="0">
                <a:solidFill>
                  <a:schemeClr val="tx1"/>
                </a:solidFill>
              </a:rPr>
              <a:t>Consider exclude more unwanted traffic in the query</a:t>
            </a:r>
          </a:p>
          <a:p>
            <a:endParaRPr lang="en-US" sz="1200" dirty="0">
              <a:solidFill>
                <a:schemeClr val="tx1"/>
              </a:solidFill>
            </a:endParaRPr>
          </a:p>
          <a:p>
            <a:endParaRPr lang="en-US" sz="1200" dirty="0">
              <a:solidFill>
                <a:schemeClr val="tx1"/>
              </a:solidFill>
            </a:endParaRPr>
          </a:p>
        </p:txBody>
      </p:sp>
      <p:sp>
        <p:nvSpPr>
          <p:cNvPr id="8" name="Rounded Rectangle 7">
            <a:extLst>
              <a:ext uri="{FF2B5EF4-FFF2-40B4-BE49-F238E27FC236}">
                <a16:creationId xmlns:a16="http://schemas.microsoft.com/office/drawing/2014/main" id="{C6FEBB07-8346-0AB9-0BB9-3AAF91F02418}"/>
              </a:ext>
            </a:extLst>
          </p:cNvPr>
          <p:cNvSpPr/>
          <p:nvPr/>
        </p:nvSpPr>
        <p:spPr>
          <a:xfrm>
            <a:off x="782637" y="2105422"/>
            <a:ext cx="8187192" cy="10565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200" b="1" dirty="0">
                <a:solidFill>
                  <a:schemeClr val="tx1"/>
                </a:solidFill>
              </a:rPr>
              <a:t>Option 4:</a:t>
            </a:r>
          </a:p>
          <a:p>
            <a:endParaRPr lang="en-US" sz="1200" dirty="0">
              <a:solidFill>
                <a:schemeClr val="tx1"/>
              </a:solidFill>
            </a:endParaRPr>
          </a:p>
          <a:p>
            <a:r>
              <a:rPr lang="en-US" sz="1200" dirty="0">
                <a:solidFill>
                  <a:schemeClr val="tx1"/>
                </a:solidFill>
              </a:rPr>
              <a:t>After option 3, if the size of data still huge, you may considering to change the visibility of enforced VEN to “Blocked” only. Mean VEN only reporting blocked flows but not allowed flows.</a:t>
            </a:r>
          </a:p>
          <a:p>
            <a:endParaRPr lang="en-US" sz="1200" dirty="0">
              <a:solidFill>
                <a:schemeClr val="tx1"/>
              </a:solidFill>
            </a:endParaRPr>
          </a:p>
          <a:p>
            <a:endParaRPr lang="en-US" sz="1200" dirty="0">
              <a:solidFill>
                <a:schemeClr val="tx1"/>
              </a:solidFill>
            </a:endParaRPr>
          </a:p>
        </p:txBody>
      </p:sp>
    </p:spTree>
    <p:extLst>
      <p:ext uri="{BB962C8B-B14F-4D97-AF65-F5344CB8AC3E}">
        <p14:creationId xmlns:p14="http://schemas.microsoft.com/office/powerpoint/2010/main" val="13924092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5">
            <a:extLst>
              <a:ext uri="{FF2B5EF4-FFF2-40B4-BE49-F238E27FC236}">
                <a16:creationId xmlns:a16="http://schemas.microsoft.com/office/drawing/2014/main" id="{BB9058D6-A2DB-4D94-8C32-DF593D726B34}"/>
              </a:ext>
            </a:extLst>
          </p:cNvPr>
          <p:cNvSpPr>
            <a:spLocks noGrp="1"/>
          </p:cNvSpPr>
          <p:nvPr>
            <p:ph type="ctrTitle"/>
            <p:custDataLst>
              <p:tags r:id="rId1"/>
            </p:custDataLst>
          </p:nvPr>
        </p:nvSpPr>
        <p:spPr>
          <a:xfrm>
            <a:off x="748799" y="1562100"/>
            <a:ext cx="9802895" cy="1866900"/>
          </a:xfrm>
        </p:spPr>
        <p:txBody>
          <a:bodyPr/>
          <a:lstStyle/>
          <a:p>
            <a:r>
              <a:rPr lang="en-CA" sz="3200" dirty="0">
                <a:latin typeface="+mn-lt"/>
              </a:rPr>
              <a:t>Verification</a:t>
            </a:r>
            <a:endParaRPr lang="en-CA" sz="3200" b="0" dirty="0">
              <a:solidFill>
                <a:schemeClr val="accent2"/>
              </a:solidFill>
              <a:latin typeface="+mn-lt"/>
            </a:endParaRPr>
          </a:p>
        </p:txBody>
      </p:sp>
    </p:spTree>
    <p:extLst>
      <p:ext uri="{BB962C8B-B14F-4D97-AF65-F5344CB8AC3E}">
        <p14:creationId xmlns:p14="http://schemas.microsoft.com/office/powerpoint/2010/main" val="9015245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Verification </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694026" y="924233"/>
            <a:ext cx="9550106" cy="50456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Go to the Logic Apps, click on the “Run Trigger” under “Development Tools &gt; Logic App designer”.</a:t>
            </a:r>
          </a:p>
          <a:p>
            <a:endParaRPr lang="en-US" sz="1600" dirty="0">
              <a:solidFill>
                <a:schemeClr val="tx1"/>
              </a:solidFill>
            </a:endParaRPr>
          </a:p>
        </p:txBody>
      </p:sp>
      <p:pic>
        <p:nvPicPr>
          <p:cNvPr id="3" name="Picture 2">
            <a:extLst>
              <a:ext uri="{FF2B5EF4-FFF2-40B4-BE49-F238E27FC236}">
                <a16:creationId xmlns:a16="http://schemas.microsoft.com/office/drawing/2014/main" id="{B3F6C491-9C36-7742-88D7-05873564FC2E}"/>
              </a:ext>
            </a:extLst>
          </p:cNvPr>
          <p:cNvPicPr>
            <a:picLocks noChangeAspect="1"/>
          </p:cNvPicPr>
          <p:nvPr/>
        </p:nvPicPr>
        <p:blipFill>
          <a:blip r:embed="rId2"/>
          <a:stretch>
            <a:fillRect/>
          </a:stretch>
        </p:blipFill>
        <p:spPr>
          <a:xfrm>
            <a:off x="1020989" y="2091557"/>
            <a:ext cx="3491452" cy="3206093"/>
          </a:xfrm>
          <a:prstGeom prst="rect">
            <a:avLst/>
          </a:prstGeom>
        </p:spPr>
      </p:pic>
      <p:pic>
        <p:nvPicPr>
          <p:cNvPr id="5" name="Picture 4">
            <a:extLst>
              <a:ext uri="{FF2B5EF4-FFF2-40B4-BE49-F238E27FC236}">
                <a16:creationId xmlns:a16="http://schemas.microsoft.com/office/drawing/2014/main" id="{B57B848B-ADC2-2746-9E1D-779516995A13}"/>
              </a:ext>
            </a:extLst>
          </p:cNvPr>
          <p:cNvPicPr>
            <a:picLocks noChangeAspect="1"/>
          </p:cNvPicPr>
          <p:nvPr/>
        </p:nvPicPr>
        <p:blipFill>
          <a:blip r:embed="rId3"/>
          <a:stretch>
            <a:fillRect/>
          </a:stretch>
        </p:blipFill>
        <p:spPr>
          <a:xfrm>
            <a:off x="5140811" y="2431174"/>
            <a:ext cx="6695807" cy="2245929"/>
          </a:xfrm>
          <a:prstGeom prst="rect">
            <a:avLst/>
          </a:prstGeom>
        </p:spPr>
      </p:pic>
    </p:spTree>
    <p:extLst>
      <p:ext uri="{BB962C8B-B14F-4D97-AF65-F5344CB8AC3E}">
        <p14:creationId xmlns:p14="http://schemas.microsoft.com/office/powerpoint/2010/main" val="36783337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AU" dirty="0"/>
              <a:t>Starting Point : Events worth watching </a:t>
            </a:r>
            <a:endParaRPr lang="en-US" dirty="0">
              <a:latin typeface="Verdana"/>
              <a:ea typeface="Verdana"/>
            </a:endParaRPr>
          </a:p>
        </p:txBody>
      </p:sp>
      <p:pic>
        <p:nvPicPr>
          <p:cNvPr id="4" name="Picture 5" descr="A screenshot of a cell phone&#10;&#10;Description automatically generated">
            <a:extLst>
              <a:ext uri="{FF2B5EF4-FFF2-40B4-BE49-F238E27FC236}">
                <a16:creationId xmlns:a16="http://schemas.microsoft.com/office/drawing/2014/main" id="{3BC2041A-AE4C-0746-8B1C-CC258E1E3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019" y="1381542"/>
            <a:ext cx="9363075" cy="50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a:extLst>
              <a:ext uri="{FF2B5EF4-FFF2-40B4-BE49-F238E27FC236}">
                <a16:creationId xmlns:a16="http://schemas.microsoft.com/office/drawing/2014/main" id="{A53A224A-BBF8-2645-A34F-807E81A2A88A}"/>
              </a:ext>
            </a:extLst>
          </p:cNvPr>
          <p:cNvSpPr/>
          <p:nvPr/>
        </p:nvSpPr>
        <p:spPr>
          <a:xfrm>
            <a:off x="672663" y="766823"/>
            <a:ext cx="10846674" cy="7140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hlinkClick r:id="rId3"/>
              </a:rPr>
              <a:t>https://docs.illumio.com/core/21.2/Content/Guides/events-administration/events-described/events-monitoring-best-practices.htm</a:t>
            </a:r>
            <a:r>
              <a:rPr lang="en-US" sz="1600" dirty="0">
                <a:solidFill>
                  <a:schemeClr val="tx1"/>
                </a:solidFill>
              </a:rPr>
              <a:t> </a:t>
            </a:r>
          </a:p>
        </p:txBody>
      </p:sp>
    </p:spTree>
    <p:extLst>
      <p:ext uri="{BB962C8B-B14F-4D97-AF65-F5344CB8AC3E}">
        <p14:creationId xmlns:p14="http://schemas.microsoft.com/office/powerpoint/2010/main" val="8233560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Verification </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694026" y="924233"/>
            <a:ext cx="9550106" cy="50456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One the job triggered, you should see “Green Tick” at least, able to zoom into each flows for inspection. </a:t>
            </a:r>
          </a:p>
        </p:txBody>
      </p:sp>
      <p:pic>
        <p:nvPicPr>
          <p:cNvPr id="4" name="Picture 3">
            <a:extLst>
              <a:ext uri="{FF2B5EF4-FFF2-40B4-BE49-F238E27FC236}">
                <a16:creationId xmlns:a16="http://schemas.microsoft.com/office/drawing/2014/main" id="{64A30818-D7F4-DD4B-91EF-3CBD853D3BDE}"/>
              </a:ext>
            </a:extLst>
          </p:cNvPr>
          <p:cNvPicPr>
            <a:picLocks noChangeAspect="1"/>
          </p:cNvPicPr>
          <p:nvPr/>
        </p:nvPicPr>
        <p:blipFill>
          <a:blip r:embed="rId2"/>
          <a:stretch>
            <a:fillRect/>
          </a:stretch>
        </p:blipFill>
        <p:spPr>
          <a:xfrm>
            <a:off x="861849" y="1766633"/>
            <a:ext cx="4509004" cy="4404296"/>
          </a:xfrm>
          <a:prstGeom prst="rect">
            <a:avLst/>
          </a:prstGeom>
        </p:spPr>
      </p:pic>
      <p:pic>
        <p:nvPicPr>
          <p:cNvPr id="7" name="Picture 6">
            <a:extLst>
              <a:ext uri="{FF2B5EF4-FFF2-40B4-BE49-F238E27FC236}">
                <a16:creationId xmlns:a16="http://schemas.microsoft.com/office/drawing/2014/main" id="{079759F6-8043-A14E-B429-D17D9697150F}"/>
              </a:ext>
            </a:extLst>
          </p:cNvPr>
          <p:cNvPicPr>
            <a:picLocks noChangeAspect="1"/>
          </p:cNvPicPr>
          <p:nvPr/>
        </p:nvPicPr>
        <p:blipFill>
          <a:blip r:embed="rId3"/>
          <a:stretch>
            <a:fillRect/>
          </a:stretch>
        </p:blipFill>
        <p:spPr>
          <a:xfrm>
            <a:off x="5678557" y="2214757"/>
            <a:ext cx="5444709" cy="3508047"/>
          </a:xfrm>
          <a:prstGeom prst="rect">
            <a:avLst/>
          </a:prstGeom>
        </p:spPr>
      </p:pic>
    </p:spTree>
    <p:extLst>
      <p:ext uri="{BB962C8B-B14F-4D97-AF65-F5344CB8AC3E}">
        <p14:creationId xmlns:p14="http://schemas.microsoft.com/office/powerpoint/2010/main" val="1926486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Verification </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694026" y="924233"/>
            <a:ext cx="9550106" cy="50456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Verify on Azure Sentinel Custom Logs:</a:t>
            </a:r>
          </a:p>
          <a:p>
            <a:r>
              <a:rPr lang="en-US" sz="1600" dirty="0">
                <a:solidFill>
                  <a:schemeClr val="tx1"/>
                </a:solidFill>
              </a:rPr>
              <a:t>PCE System Events sample.</a:t>
            </a:r>
          </a:p>
        </p:txBody>
      </p:sp>
      <p:pic>
        <p:nvPicPr>
          <p:cNvPr id="3" name="Picture 2">
            <a:extLst>
              <a:ext uri="{FF2B5EF4-FFF2-40B4-BE49-F238E27FC236}">
                <a16:creationId xmlns:a16="http://schemas.microsoft.com/office/drawing/2014/main" id="{0F83794D-9A34-1445-92CF-32C34647E51F}"/>
              </a:ext>
            </a:extLst>
          </p:cNvPr>
          <p:cNvPicPr>
            <a:picLocks noChangeAspect="1"/>
          </p:cNvPicPr>
          <p:nvPr/>
        </p:nvPicPr>
        <p:blipFill>
          <a:blip r:embed="rId2"/>
          <a:stretch>
            <a:fillRect/>
          </a:stretch>
        </p:blipFill>
        <p:spPr>
          <a:xfrm>
            <a:off x="983789" y="1805192"/>
            <a:ext cx="9806152" cy="4164684"/>
          </a:xfrm>
          <a:prstGeom prst="rect">
            <a:avLst/>
          </a:prstGeom>
        </p:spPr>
      </p:pic>
    </p:spTree>
    <p:extLst>
      <p:ext uri="{BB962C8B-B14F-4D97-AF65-F5344CB8AC3E}">
        <p14:creationId xmlns:p14="http://schemas.microsoft.com/office/powerpoint/2010/main" val="28503785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Verification </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694026" y="924233"/>
            <a:ext cx="9550106" cy="50456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Verify on Azure Sentinel Custom Logs:</a:t>
            </a:r>
          </a:p>
          <a:p>
            <a:r>
              <a:rPr lang="en-US" sz="1600" dirty="0">
                <a:solidFill>
                  <a:schemeClr val="tx1"/>
                </a:solidFill>
              </a:rPr>
              <a:t>Traffic data sample.</a:t>
            </a:r>
          </a:p>
        </p:txBody>
      </p:sp>
      <p:pic>
        <p:nvPicPr>
          <p:cNvPr id="4" name="Picture 3">
            <a:extLst>
              <a:ext uri="{FF2B5EF4-FFF2-40B4-BE49-F238E27FC236}">
                <a16:creationId xmlns:a16="http://schemas.microsoft.com/office/drawing/2014/main" id="{80372276-156E-D341-827E-02807CA7AEFF}"/>
              </a:ext>
            </a:extLst>
          </p:cNvPr>
          <p:cNvPicPr>
            <a:picLocks noChangeAspect="1"/>
          </p:cNvPicPr>
          <p:nvPr/>
        </p:nvPicPr>
        <p:blipFill>
          <a:blip r:embed="rId2"/>
          <a:stretch>
            <a:fillRect/>
          </a:stretch>
        </p:blipFill>
        <p:spPr>
          <a:xfrm>
            <a:off x="694026" y="1908825"/>
            <a:ext cx="11183007" cy="3161534"/>
          </a:xfrm>
          <a:prstGeom prst="rect">
            <a:avLst/>
          </a:prstGeom>
        </p:spPr>
      </p:pic>
    </p:spTree>
    <p:extLst>
      <p:ext uri="{BB962C8B-B14F-4D97-AF65-F5344CB8AC3E}">
        <p14:creationId xmlns:p14="http://schemas.microsoft.com/office/powerpoint/2010/main" val="19841298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If there is error </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694026" y="924233"/>
            <a:ext cx="9550106" cy="50456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Should there is error during execution, you can always check back to the apps logs and able to find out the error in the history.</a:t>
            </a:r>
          </a:p>
        </p:txBody>
      </p:sp>
      <p:pic>
        <p:nvPicPr>
          <p:cNvPr id="3" name="Picture 2">
            <a:extLst>
              <a:ext uri="{FF2B5EF4-FFF2-40B4-BE49-F238E27FC236}">
                <a16:creationId xmlns:a16="http://schemas.microsoft.com/office/drawing/2014/main" id="{3DC81571-EC89-0D4C-8A2F-8DECDEEC69B6}"/>
              </a:ext>
            </a:extLst>
          </p:cNvPr>
          <p:cNvPicPr>
            <a:picLocks noChangeAspect="1"/>
          </p:cNvPicPr>
          <p:nvPr/>
        </p:nvPicPr>
        <p:blipFill>
          <a:blip r:embed="rId2"/>
          <a:stretch>
            <a:fillRect/>
          </a:stretch>
        </p:blipFill>
        <p:spPr>
          <a:xfrm>
            <a:off x="2708071" y="1947916"/>
            <a:ext cx="5940972" cy="944462"/>
          </a:xfrm>
          <a:prstGeom prst="rect">
            <a:avLst/>
          </a:prstGeom>
        </p:spPr>
      </p:pic>
      <p:pic>
        <p:nvPicPr>
          <p:cNvPr id="5" name="Picture 4">
            <a:extLst>
              <a:ext uri="{FF2B5EF4-FFF2-40B4-BE49-F238E27FC236}">
                <a16:creationId xmlns:a16="http://schemas.microsoft.com/office/drawing/2014/main" id="{9ED2BF29-839F-3F45-9F27-E5468AB82EEC}"/>
              </a:ext>
            </a:extLst>
          </p:cNvPr>
          <p:cNvPicPr>
            <a:picLocks noChangeAspect="1"/>
          </p:cNvPicPr>
          <p:nvPr/>
        </p:nvPicPr>
        <p:blipFill>
          <a:blip r:embed="rId3"/>
          <a:stretch>
            <a:fillRect/>
          </a:stretch>
        </p:blipFill>
        <p:spPr>
          <a:xfrm>
            <a:off x="3748470" y="3188742"/>
            <a:ext cx="4695059" cy="2484770"/>
          </a:xfrm>
          <a:prstGeom prst="rect">
            <a:avLst/>
          </a:prstGeom>
        </p:spPr>
      </p:pic>
    </p:spTree>
    <p:extLst>
      <p:ext uri="{BB962C8B-B14F-4D97-AF65-F5344CB8AC3E}">
        <p14:creationId xmlns:p14="http://schemas.microsoft.com/office/powerpoint/2010/main" val="26200792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5">
            <a:extLst>
              <a:ext uri="{FF2B5EF4-FFF2-40B4-BE49-F238E27FC236}">
                <a16:creationId xmlns:a16="http://schemas.microsoft.com/office/drawing/2014/main" id="{BB9058D6-A2DB-4D94-8C32-DF593D726B34}"/>
              </a:ext>
            </a:extLst>
          </p:cNvPr>
          <p:cNvSpPr>
            <a:spLocks noGrp="1"/>
          </p:cNvSpPr>
          <p:nvPr>
            <p:ph type="ctrTitle"/>
            <p:custDataLst>
              <p:tags r:id="rId1"/>
            </p:custDataLst>
          </p:nvPr>
        </p:nvSpPr>
        <p:spPr>
          <a:xfrm>
            <a:off x="748799" y="1562100"/>
            <a:ext cx="9802895" cy="1866900"/>
          </a:xfrm>
        </p:spPr>
        <p:txBody>
          <a:bodyPr/>
          <a:lstStyle/>
          <a:p>
            <a:r>
              <a:rPr lang="en-CA" sz="3200" dirty="0">
                <a:latin typeface="+mn-lt"/>
              </a:rPr>
              <a:t>Info</a:t>
            </a:r>
            <a:endParaRPr lang="en-CA" sz="3200" b="0" dirty="0">
              <a:solidFill>
                <a:schemeClr val="accent2"/>
              </a:solidFill>
              <a:latin typeface="+mn-lt"/>
            </a:endParaRPr>
          </a:p>
        </p:txBody>
      </p:sp>
    </p:spTree>
    <p:extLst>
      <p:ext uri="{BB962C8B-B14F-4D97-AF65-F5344CB8AC3E}">
        <p14:creationId xmlns:p14="http://schemas.microsoft.com/office/powerpoint/2010/main" val="32450233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Basic Dashboard View on Azure Sentinel</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284123" y="759033"/>
            <a:ext cx="9550106" cy="50456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Default Dashboard</a:t>
            </a:r>
          </a:p>
        </p:txBody>
      </p:sp>
      <p:pic>
        <p:nvPicPr>
          <p:cNvPr id="3" name="Picture 2">
            <a:extLst>
              <a:ext uri="{FF2B5EF4-FFF2-40B4-BE49-F238E27FC236}">
                <a16:creationId xmlns:a16="http://schemas.microsoft.com/office/drawing/2014/main" id="{4D984C0D-62F8-FA48-8602-F810ABA00CA1}"/>
              </a:ext>
            </a:extLst>
          </p:cNvPr>
          <p:cNvPicPr>
            <a:picLocks noChangeAspect="1"/>
          </p:cNvPicPr>
          <p:nvPr/>
        </p:nvPicPr>
        <p:blipFill>
          <a:blip r:embed="rId2"/>
          <a:stretch>
            <a:fillRect/>
          </a:stretch>
        </p:blipFill>
        <p:spPr>
          <a:xfrm>
            <a:off x="759072" y="1375243"/>
            <a:ext cx="9626221" cy="4521062"/>
          </a:xfrm>
          <a:prstGeom prst="rect">
            <a:avLst/>
          </a:prstGeom>
        </p:spPr>
      </p:pic>
    </p:spTree>
    <p:extLst>
      <p:ext uri="{BB962C8B-B14F-4D97-AF65-F5344CB8AC3E}">
        <p14:creationId xmlns:p14="http://schemas.microsoft.com/office/powerpoint/2010/main" val="150948604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Custom Dashboard</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284123" y="759033"/>
            <a:ext cx="9550106" cy="50456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Custom Dashboard</a:t>
            </a:r>
          </a:p>
        </p:txBody>
      </p:sp>
      <p:pic>
        <p:nvPicPr>
          <p:cNvPr id="4" name="Picture 3">
            <a:extLst>
              <a:ext uri="{FF2B5EF4-FFF2-40B4-BE49-F238E27FC236}">
                <a16:creationId xmlns:a16="http://schemas.microsoft.com/office/drawing/2014/main" id="{6A8D10F9-7E74-EF42-87D0-39433E358013}"/>
              </a:ext>
            </a:extLst>
          </p:cNvPr>
          <p:cNvPicPr>
            <a:picLocks noChangeAspect="1"/>
          </p:cNvPicPr>
          <p:nvPr/>
        </p:nvPicPr>
        <p:blipFill>
          <a:blip r:embed="rId2"/>
          <a:stretch>
            <a:fillRect/>
          </a:stretch>
        </p:blipFill>
        <p:spPr>
          <a:xfrm>
            <a:off x="950953" y="2244107"/>
            <a:ext cx="3181770" cy="2075493"/>
          </a:xfrm>
          <a:prstGeom prst="rect">
            <a:avLst/>
          </a:prstGeom>
        </p:spPr>
      </p:pic>
      <p:pic>
        <p:nvPicPr>
          <p:cNvPr id="5" name="Picture 4">
            <a:extLst>
              <a:ext uri="{FF2B5EF4-FFF2-40B4-BE49-F238E27FC236}">
                <a16:creationId xmlns:a16="http://schemas.microsoft.com/office/drawing/2014/main" id="{7D089751-88F1-544C-BBFC-9659FA9C7679}"/>
              </a:ext>
            </a:extLst>
          </p:cNvPr>
          <p:cNvPicPr>
            <a:picLocks noChangeAspect="1"/>
          </p:cNvPicPr>
          <p:nvPr/>
        </p:nvPicPr>
        <p:blipFill>
          <a:blip r:embed="rId3"/>
          <a:stretch>
            <a:fillRect/>
          </a:stretch>
        </p:blipFill>
        <p:spPr>
          <a:xfrm>
            <a:off x="4960479" y="2615103"/>
            <a:ext cx="6197600" cy="1333500"/>
          </a:xfrm>
          <a:prstGeom prst="rect">
            <a:avLst/>
          </a:prstGeom>
        </p:spPr>
      </p:pic>
    </p:spTree>
    <p:extLst>
      <p:ext uri="{BB962C8B-B14F-4D97-AF65-F5344CB8AC3E}">
        <p14:creationId xmlns:p14="http://schemas.microsoft.com/office/powerpoint/2010/main" val="7904861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Sample Queries</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284123" y="759033"/>
            <a:ext cx="9550106" cy="50456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1600" dirty="0">
              <a:solidFill>
                <a:schemeClr val="tx1"/>
              </a:solidFill>
            </a:endParaRPr>
          </a:p>
        </p:txBody>
      </p:sp>
      <p:sp>
        <p:nvSpPr>
          <p:cNvPr id="4" name="Rounded Rectangle 3">
            <a:extLst>
              <a:ext uri="{FF2B5EF4-FFF2-40B4-BE49-F238E27FC236}">
                <a16:creationId xmlns:a16="http://schemas.microsoft.com/office/drawing/2014/main" id="{BD39FA1E-3847-0B4B-9E59-2CA47512211B}"/>
              </a:ext>
            </a:extLst>
          </p:cNvPr>
          <p:cNvSpPr/>
          <p:nvPr/>
        </p:nvSpPr>
        <p:spPr>
          <a:xfrm>
            <a:off x="420757" y="1601433"/>
            <a:ext cx="9550106" cy="3346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000" dirty="0">
                <a:solidFill>
                  <a:schemeClr val="tx1"/>
                </a:solidFill>
                <a:latin typeface="Consolas" panose="020B0609020204030204" pitchFamily="49" charset="0"/>
                <a:cs typeface="Consolas" panose="020B0609020204030204" pitchFamily="49" charset="0"/>
              </a:rPr>
              <a:t>Sample 1:</a:t>
            </a:r>
          </a:p>
          <a:p>
            <a:r>
              <a:rPr lang="en-US" sz="1000" dirty="0" err="1">
                <a:solidFill>
                  <a:schemeClr val="tx1"/>
                </a:solidFill>
                <a:latin typeface="Consolas" panose="020B0609020204030204" pitchFamily="49" charset="0"/>
                <a:cs typeface="Consolas" panose="020B0609020204030204" pitchFamily="49" charset="0"/>
              </a:rPr>
              <a:t>illumio_events_CL</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where </a:t>
            </a:r>
            <a:r>
              <a:rPr lang="en-US" sz="1000" dirty="0" err="1">
                <a:solidFill>
                  <a:schemeClr val="tx1"/>
                </a:solidFill>
                <a:latin typeface="Consolas" panose="020B0609020204030204" pitchFamily="49" charset="0"/>
                <a:cs typeface="Consolas" panose="020B0609020204030204" pitchFamily="49" charset="0"/>
              </a:rPr>
              <a:t>event_type_s</a:t>
            </a:r>
            <a:r>
              <a:rPr lang="en-US" sz="1000" dirty="0">
                <a:solidFill>
                  <a:schemeClr val="tx1"/>
                </a:solidFill>
                <a:latin typeface="Consolas" panose="020B0609020204030204" pitchFamily="49" charset="0"/>
                <a:cs typeface="Consolas" panose="020B0609020204030204" pitchFamily="49" charset="0"/>
              </a:rPr>
              <a:t> == "</a:t>
            </a:r>
            <a:r>
              <a:rPr lang="en-US" sz="1000" dirty="0" err="1">
                <a:solidFill>
                  <a:schemeClr val="tx1"/>
                </a:solidFill>
                <a:latin typeface="Consolas" panose="020B0609020204030204" pitchFamily="49" charset="0"/>
                <a:cs typeface="Consolas" panose="020B0609020204030204" pitchFamily="49" charset="0"/>
              </a:rPr>
              <a:t>agent.activate</a:t>
            </a:r>
            <a:r>
              <a:rPr lang="en-US" sz="1000" dirty="0">
                <a:solidFill>
                  <a:schemeClr val="tx1"/>
                </a:solidFill>
                <a:latin typeface="Consolas" panose="020B0609020204030204" pitchFamily="49" charset="0"/>
                <a:cs typeface="Consolas" panose="020B0609020204030204" pitchFamily="49" charset="0"/>
              </a:rPr>
              <a:t>”</a:t>
            </a:r>
          </a:p>
          <a:p>
            <a:endParaRPr lang="en-US" sz="1000" dirty="0">
              <a:solidFill>
                <a:schemeClr val="tx1"/>
              </a:solidFill>
              <a:latin typeface="Consolas" panose="020B0609020204030204" pitchFamily="49" charset="0"/>
              <a:cs typeface="Consolas" panose="020B0609020204030204" pitchFamily="49" charset="0"/>
            </a:endParaRPr>
          </a:p>
          <a:p>
            <a:r>
              <a:rPr lang="en-US" sz="1000" dirty="0">
                <a:solidFill>
                  <a:schemeClr val="tx1"/>
                </a:solidFill>
                <a:latin typeface="Consolas" panose="020B0609020204030204" pitchFamily="49" charset="0"/>
                <a:cs typeface="Consolas" panose="020B0609020204030204" pitchFamily="49" charset="0"/>
              </a:rPr>
              <a:t>Sample 2:</a:t>
            </a:r>
          </a:p>
          <a:p>
            <a:r>
              <a:rPr lang="en-US" sz="1000" dirty="0" err="1">
                <a:solidFill>
                  <a:schemeClr val="tx1"/>
                </a:solidFill>
                <a:latin typeface="Consolas" panose="020B0609020204030204" pitchFamily="49" charset="0"/>
                <a:cs typeface="Consolas" panose="020B0609020204030204" pitchFamily="49" charset="0"/>
              </a:rPr>
              <a:t>illumio_events_CL</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where </a:t>
            </a:r>
            <a:r>
              <a:rPr lang="en-US" sz="1000" dirty="0" err="1">
                <a:solidFill>
                  <a:schemeClr val="tx1"/>
                </a:solidFill>
                <a:latin typeface="Consolas" panose="020B0609020204030204" pitchFamily="49" charset="0"/>
                <a:cs typeface="Consolas" panose="020B0609020204030204" pitchFamily="49" charset="0"/>
              </a:rPr>
              <a:t>event_type_s</a:t>
            </a:r>
            <a:r>
              <a:rPr lang="en-US" sz="1000" dirty="0">
                <a:solidFill>
                  <a:schemeClr val="tx1"/>
                </a:solidFill>
                <a:latin typeface="Consolas" panose="020B0609020204030204" pitchFamily="49" charset="0"/>
                <a:cs typeface="Consolas" panose="020B0609020204030204" pitchFamily="49" charset="0"/>
              </a:rPr>
              <a:t> == "</a:t>
            </a:r>
            <a:r>
              <a:rPr lang="en-US" sz="1000" dirty="0" err="1">
                <a:solidFill>
                  <a:schemeClr val="tx1"/>
                </a:solidFill>
                <a:latin typeface="Consolas" panose="020B0609020204030204" pitchFamily="49" charset="0"/>
                <a:cs typeface="Consolas" panose="020B0609020204030204" pitchFamily="49" charset="0"/>
              </a:rPr>
              <a:t>agent.update</a:t>
            </a:r>
            <a:r>
              <a:rPr lang="en-US" sz="1000" dirty="0">
                <a:solidFill>
                  <a:schemeClr val="tx1"/>
                </a:solidFill>
                <a:latin typeface="Consolas" panose="020B0609020204030204" pitchFamily="49" charset="0"/>
                <a:cs typeface="Consolas" panose="020B0609020204030204" pitchFamily="49" charset="0"/>
              </a:rPr>
              <a:t>" and </a:t>
            </a:r>
            <a:r>
              <a:rPr lang="en-US" sz="1000" dirty="0" err="1">
                <a:solidFill>
                  <a:schemeClr val="tx1"/>
                </a:solidFill>
                <a:latin typeface="Consolas" panose="020B0609020204030204" pitchFamily="49" charset="0"/>
                <a:cs typeface="Consolas" panose="020B0609020204030204" pitchFamily="49" charset="0"/>
              </a:rPr>
              <a:t>severity_s</a:t>
            </a:r>
            <a:r>
              <a:rPr lang="en-US" sz="1000" dirty="0">
                <a:solidFill>
                  <a:schemeClr val="tx1"/>
                </a:solidFill>
                <a:latin typeface="Consolas" panose="020B0609020204030204" pitchFamily="49" charset="0"/>
                <a:cs typeface="Consolas" panose="020B0609020204030204" pitchFamily="49" charset="0"/>
              </a:rPr>
              <a:t> != "info"</a:t>
            </a:r>
          </a:p>
          <a:p>
            <a:r>
              <a:rPr lang="en-US" sz="1000" dirty="0">
                <a:solidFill>
                  <a:schemeClr val="tx1"/>
                </a:solidFill>
                <a:latin typeface="Consolas" panose="020B0609020204030204" pitchFamily="49" charset="0"/>
                <a:cs typeface="Consolas" panose="020B0609020204030204" pitchFamily="49" charset="0"/>
              </a:rPr>
              <a:t>| summarize </a:t>
            </a:r>
            <a:r>
              <a:rPr lang="en-US" sz="1000" dirty="0" err="1">
                <a:solidFill>
                  <a:schemeClr val="tx1"/>
                </a:solidFill>
                <a:latin typeface="Consolas" panose="020B0609020204030204" pitchFamily="49" charset="0"/>
                <a:cs typeface="Consolas" panose="020B0609020204030204" pitchFamily="49" charset="0"/>
              </a:rPr>
              <a:t>event_count</a:t>
            </a:r>
            <a:r>
              <a:rPr lang="en-US" sz="1000" dirty="0">
                <a:solidFill>
                  <a:schemeClr val="tx1"/>
                </a:solidFill>
                <a:latin typeface="Consolas" panose="020B0609020204030204" pitchFamily="49" charset="0"/>
                <a:cs typeface="Consolas" panose="020B0609020204030204" pitchFamily="49" charset="0"/>
              </a:rPr>
              <a:t>=count() by </a:t>
            </a:r>
            <a:r>
              <a:rPr lang="en-US" sz="1000" dirty="0" err="1">
                <a:solidFill>
                  <a:schemeClr val="tx1"/>
                </a:solidFill>
                <a:latin typeface="Consolas" panose="020B0609020204030204" pitchFamily="49" charset="0"/>
                <a:cs typeface="Consolas" panose="020B0609020204030204" pitchFamily="49" charset="0"/>
              </a:rPr>
              <a:t>created_by_agent_hostname_s</a:t>
            </a:r>
            <a:endParaRPr lang="en-US" sz="1000" dirty="0">
              <a:solidFill>
                <a:schemeClr val="tx1"/>
              </a:solidFill>
              <a:latin typeface="Consolas" panose="020B0609020204030204" pitchFamily="49" charset="0"/>
              <a:cs typeface="Consolas" panose="020B0609020204030204" pitchFamily="49" charset="0"/>
            </a:endParaRPr>
          </a:p>
          <a:p>
            <a:r>
              <a:rPr lang="en-US" sz="1000" dirty="0">
                <a:solidFill>
                  <a:schemeClr val="tx1"/>
                </a:solidFill>
                <a:latin typeface="Consolas" panose="020B0609020204030204" pitchFamily="49" charset="0"/>
                <a:cs typeface="Consolas" panose="020B0609020204030204" pitchFamily="49" charset="0"/>
              </a:rPr>
              <a:t>| render </a:t>
            </a:r>
            <a:r>
              <a:rPr lang="en-US" sz="1000" dirty="0" err="1">
                <a:solidFill>
                  <a:schemeClr val="tx1"/>
                </a:solidFill>
                <a:latin typeface="Consolas" panose="020B0609020204030204" pitchFamily="49" charset="0"/>
                <a:cs typeface="Consolas" panose="020B0609020204030204" pitchFamily="49" charset="0"/>
              </a:rPr>
              <a:t>timechart</a:t>
            </a:r>
            <a:r>
              <a:rPr lang="en-US" sz="1000" dirty="0">
                <a:solidFill>
                  <a:schemeClr val="tx1"/>
                </a:solidFill>
                <a:latin typeface="Consolas" panose="020B0609020204030204" pitchFamily="49" charset="0"/>
                <a:cs typeface="Consolas" panose="020B0609020204030204" pitchFamily="49" charset="0"/>
              </a:rPr>
              <a:t> </a:t>
            </a:r>
          </a:p>
          <a:p>
            <a:endParaRPr lang="en-US" sz="1000" dirty="0">
              <a:solidFill>
                <a:schemeClr val="tx1"/>
              </a:solidFill>
              <a:latin typeface="Consolas" panose="020B0609020204030204" pitchFamily="49" charset="0"/>
              <a:cs typeface="Consolas" panose="020B0609020204030204" pitchFamily="49" charset="0"/>
            </a:endParaRPr>
          </a:p>
          <a:p>
            <a:r>
              <a:rPr lang="en-US" sz="1000" dirty="0">
                <a:solidFill>
                  <a:schemeClr val="tx1"/>
                </a:solidFill>
                <a:latin typeface="Consolas" panose="020B0609020204030204" pitchFamily="49" charset="0"/>
                <a:cs typeface="Consolas" panose="020B0609020204030204" pitchFamily="49" charset="0"/>
              </a:rPr>
              <a:t>Sample 3:</a:t>
            </a:r>
          </a:p>
          <a:p>
            <a:r>
              <a:rPr lang="en-US" sz="1000" dirty="0" err="1">
                <a:solidFill>
                  <a:schemeClr val="tx1"/>
                </a:solidFill>
                <a:latin typeface="Consolas" panose="020B0609020204030204" pitchFamily="49" charset="0"/>
                <a:cs typeface="Consolas" panose="020B0609020204030204" pitchFamily="49" charset="0"/>
              </a:rPr>
              <a:t>illumio_events_CL</a:t>
            </a:r>
            <a:r>
              <a:rPr lang="en-US" sz="1000" dirty="0">
                <a:solidFill>
                  <a:schemeClr val="tx1"/>
                </a:solidFill>
                <a:latin typeface="Consolas" panose="020B0609020204030204" pitchFamily="49" charset="0"/>
                <a:cs typeface="Consolas" panose="020B0609020204030204" pitchFamily="49" charset="0"/>
              </a:rPr>
              <a:t> </a:t>
            </a:r>
          </a:p>
          <a:p>
            <a:r>
              <a:rPr lang="en-US" sz="1000" dirty="0">
                <a:solidFill>
                  <a:schemeClr val="tx1"/>
                </a:solidFill>
                <a:latin typeface="Consolas" panose="020B0609020204030204" pitchFamily="49" charset="0"/>
                <a:cs typeface="Consolas" panose="020B0609020204030204" pitchFamily="49" charset="0"/>
              </a:rPr>
              <a:t>| summarize </a:t>
            </a:r>
            <a:r>
              <a:rPr lang="en-US" sz="1000" dirty="0" err="1">
                <a:solidFill>
                  <a:schemeClr val="tx1"/>
                </a:solidFill>
                <a:latin typeface="Consolas" panose="020B0609020204030204" pitchFamily="49" charset="0"/>
                <a:cs typeface="Consolas" panose="020B0609020204030204" pitchFamily="49" charset="0"/>
              </a:rPr>
              <a:t>event_count</a:t>
            </a:r>
            <a:r>
              <a:rPr lang="en-US" sz="1000" dirty="0">
                <a:solidFill>
                  <a:schemeClr val="tx1"/>
                </a:solidFill>
                <a:latin typeface="Consolas" panose="020B0609020204030204" pitchFamily="49" charset="0"/>
                <a:cs typeface="Consolas" panose="020B0609020204030204" pitchFamily="49" charset="0"/>
              </a:rPr>
              <a:t>=count() by </a:t>
            </a:r>
            <a:r>
              <a:rPr lang="en-US" sz="1000" dirty="0" err="1">
                <a:solidFill>
                  <a:schemeClr val="tx1"/>
                </a:solidFill>
                <a:latin typeface="Consolas" panose="020B0609020204030204" pitchFamily="49" charset="0"/>
                <a:cs typeface="Consolas" panose="020B0609020204030204" pitchFamily="49" charset="0"/>
              </a:rPr>
              <a:t>event_type_s</a:t>
            </a:r>
            <a:endParaRPr lang="en-US" sz="1000" dirty="0">
              <a:solidFill>
                <a:schemeClr val="tx1"/>
              </a:solidFill>
              <a:latin typeface="Consolas" panose="020B0609020204030204" pitchFamily="49" charset="0"/>
              <a:cs typeface="Consolas" panose="020B0609020204030204" pitchFamily="49" charset="0"/>
            </a:endParaRPr>
          </a:p>
          <a:p>
            <a:r>
              <a:rPr lang="en-US" sz="1000" dirty="0">
                <a:solidFill>
                  <a:schemeClr val="tx1"/>
                </a:solidFill>
                <a:latin typeface="Consolas" panose="020B0609020204030204" pitchFamily="49" charset="0"/>
                <a:cs typeface="Consolas" panose="020B0609020204030204" pitchFamily="49" charset="0"/>
              </a:rPr>
              <a:t>| sort by </a:t>
            </a:r>
            <a:r>
              <a:rPr lang="en-US" sz="1000" dirty="0" err="1">
                <a:solidFill>
                  <a:schemeClr val="tx1"/>
                </a:solidFill>
                <a:latin typeface="Consolas" panose="020B0609020204030204" pitchFamily="49" charset="0"/>
                <a:cs typeface="Consolas" panose="020B0609020204030204" pitchFamily="49" charset="0"/>
              </a:rPr>
              <a:t>event_type_s</a:t>
            </a:r>
            <a:r>
              <a:rPr lang="en-US" sz="1000" dirty="0">
                <a:solidFill>
                  <a:schemeClr val="tx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asc</a:t>
            </a:r>
            <a:endParaRPr lang="en-US" sz="1000" dirty="0">
              <a:solidFill>
                <a:schemeClr val="tx1"/>
              </a:solidFill>
              <a:latin typeface="Consolas" panose="020B0609020204030204" pitchFamily="49" charset="0"/>
              <a:cs typeface="Consolas" panose="020B0609020204030204" pitchFamily="49" charset="0"/>
            </a:endParaRPr>
          </a:p>
          <a:p>
            <a:r>
              <a:rPr lang="en-US" sz="1000" dirty="0">
                <a:solidFill>
                  <a:schemeClr val="tx1"/>
                </a:solidFill>
                <a:latin typeface="Consolas" panose="020B0609020204030204" pitchFamily="49" charset="0"/>
                <a:cs typeface="Consolas" panose="020B0609020204030204" pitchFamily="49" charset="0"/>
              </a:rPr>
              <a:t>| render </a:t>
            </a:r>
            <a:r>
              <a:rPr lang="en-US" sz="1000" dirty="0" err="1">
                <a:solidFill>
                  <a:schemeClr val="tx1"/>
                </a:solidFill>
                <a:latin typeface="Consolas" panose="020B0609020204030204" pitchFamily="49" charset="0"/>
                <a:cs typeface="Consolas" panose="020B0609020204030204" pitchFamily="49" charset="0"/>
              </a:rPr>
              <a:t>columnchart</a:t>
            </a:r>
            <a:r>
              <a:rPr lang="en-US" sz="1000" dirty="0">
                <a:solidFill>
                  <a:schemeClr val="tx1"/>
                </a:solidFill>
                <a:latin typeface="Consolas" panose="020B0609020204030204" pitchFamily="49" charset="0"/>
                <a:cs typeface="Consolas" panose="020B0609020204030204" pitchFamily="49" charset="0"/>
              </a:rPr>
              <a:t> </a:t>
            </a:r>
          </a:p>
        </p:txBody>
      </p:sp>
      <p:pic>
        <p:nvPicPr>
          <p:cNvPr id="3" name="Picture 2">
            <a:extLst>
              <a:ext uri="{FF2B5EF4-FFF2-40B4-BE49-F238E27FC236}">
                <a16:creationId xmlns:a16="http://schemas.microsoft.com/office/drawing/2014/main" id="{0E27FD51-AA87-B243-9EF3-BA1810B61F62}"/>
              </a:ext>
            </a:extLst>
          </p:cNvPr>
          <p:cNvPicPr>
            <a:picLocks noChangeAspect="1"/>
          </p:cNvPicPr>
          <p:nvPr/>
        </p:nvPicPr>
        <p:blipFill>
          <a:blip r:embed="rId2"/>
          <a:stretch>
            <a:fillRect/>
          </a:stretch>
        </p:blipFill>
        <p:spPr>
          <a:xfrm>
            <a:off x="765898" y="4012694"/>
            <a:ext cx="9825318" cy="2384107"/>
          </a:xfrm>
          <a:prstGeom prst="rect">
            <a:avLst/>
          </a:prstGeom>
        </p:spPr>
      </p:pic>
    </p:spTree>
    <p:extLst>
      <p:ext uri="{BB962C8B-B14F-4D97-AF65-F5344CB8AC3E}">
        <p14:creationId xmlns:p14="http://schemas.microsoft.com/office/powerpoint/2010/main" val="17199488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Traffic Data Query Sample 1</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420757" y="1266772"/>
            <a:ext cx="9550106" cy="3346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Consumer as </a:t>
            </a:r>
            <a:r>
              <a:rPr lang="en-US" sz="1600" dirty="0" err="1">
                <a:solidFill>
                  <a:schemeClr val="tx1"/>
                </a:solidFill>
              </a:rPr>
              <a:t>IPList</a:t>
            </a:r>
            <a:endParaRPr lang="en-US" sz="1600" dirty="0">
              <a:solidFill>
                <a:schemeClr val="tx1"/>
              </a:solidFill>
            </a:endParaRPr>
          </a:p>
        </p:txBody>
      </p:sp>
      <p:sp>
        <p:nvSpPr>
          <p:cNvPr id="4" name="Rounded Rectangle 3">
            <a:extLst>
              <a:ext uri="{FF2B5EF4-FFF2-40B4-BE49-F238E27FC236}">
                <a16:creationId xmlns:a16="http://schemas.microsoft.com/office/drawing/2014/main" id="{C002F6D1-5DB5-894E-9E91-F15294FE5C6B}"/>
              </a:ext>
            </a:extLst>
          </p:cNvPr>
          <p:cNvSpPr/>
          <p:nvPr/>
        </p:nvSpPr>
        <p:spPr>
          <a:xfrm>
            <a:off x="420757" y="1601433"/>
            <a:ext cx="9550106" cy="3346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000" dirty="0" err="1">
                <a:solidFill>
                  <a:schemeClr val="tx1"/>
                </a:solidFill>
                <a:latin typeface="Consolas" panose="020B0609020204030204" pitchFamily="49" charset="0"/>
                <a:cs typeface="Consolas" panose="020B0609020204030204" pitchFamily="49" charset="0"/>
              </a:rPr>
              <a:t>illumio_traffic_CL</a:t>
            </a:r>
            <a:r>
              <a:rPr lang="en-US" sz="1000" dirty="0">
                <a:solidFill>
                  <a:schemeClr val="tx1"/>
                </a:solidFill>
                <a:latin typeface="Consolas" panose="020B0609020204030204" pitchFamily="49" charset="0"/>
                <a:cs typeface="Consolas" panose="020B0609020204030204" pitchFamily="49" charset="0"/>
              </a:rPr>
              <a:t> // consumer as </a:t>
            </a:r>
            <a:r>
              <a:rPr lang="en-US" sz="1000" dirty="0" err="1">
                <a:solidFill>
                  <a:schemeClr val="tx1"/>
                </a:solidFill>
                <a:latin typeface="Consolas" panose="020B0609020204030204" pitchFamily="49" charset="0"/>
                <a:cs typeface="Consolas" panose="020B0609020204030204" pitchFamily="49" charset="0"/>
              </a:rPr>
              <a:t>iplist</a:t>
            </a:r>
            <a:endParaRPr lang="en-US" sz="1000" dirty="0">
              <a:solidFill>
                <a:schemeClr val="tx1"/>
              </a:solidFill>
              <a:latin typeface="Consolas" panose="020B0609020204030204" pitchFamily="49" charset="0"/>
              <a:cs typeface="Consolas" panose="020B0609020204030204" pitchFamily="49" charset="0"/>
            </a:endParaRPr>
          </a:p>
          <a:p>
            <a:r>
              <a:rPr lang="en-US" sz="1000" dirty="0">
                <a:solidFill>
                  <a:schemeClr val="tx1"/>
                </a:solidFill>
                <a:latin typeface="Consolas" panose="020B0609020204030204" pitchFamily="49" charset="0"/>
                <a:cs typeface="Consolas" panose="020B0609020204030204" pitchFamily="49" charset="0"/>
              </a:rPr>
              <a:t>| project Flows = split(Message, ",")</a:t>
            </a:r>
          </a:p>
          <a:p>
            <a:r>
              <a:rPr lang="en-US" sz="1000" dirty="0">
                <a:solidFill>
                  <a:schemeClr val="tx1"/>
                </a:solidFill>
                <a:latin typeface="Consolas" panose="020B0609020204030204" pitchFamily="49" charset="0"/>
                <a:cs typeface="Consolas" panose="020B0609020204030204" pitchFamily="49" charset="0"/>
              </a:rPr>
              <a:t>| where </a:t>
            </a:r>
            <a:r>
              <a:rPr lang="en-US" sz="1000" dirty="0" err="1">
                <a:solidFill>
                  <a:schemeClr val="tx1"/>
                </a:solidFill>
                <a:latin typeface="Consolas" panose="020B0609020204030204" pitchFamily="49" charset="0"/>
                <a:cs typeface="Consolas" panose="020B0609020204030204" pitchFamily="49" charset="0"/>
              </a:rPr>
              <a:t>isnotempty</a:t>
            </a:r>
            <a:r>
              <a:rPr lang="en-US" sz="1000" dirty="0">
                <a:solidFill>
                  <a:schemeClr val="tx1"/>
                </a:solidFill>
                <a:latin typeface="Consolas" panose="020B0609020204030204" pitchFamily="49" charset="0"/>
                <a:cs typeface="Consolas" panose="020B0609020204030204" pitchFamily="49" charset="0"/>
              </a:rPr>
              <a:t>(Flows[1]) and Flows[1] != "Consumer </a:t>
            </a:r>
            <a:r>
              <a:rPr lang="en-US" sz="1000" dirty="0" err="1">
                <a:solidFill>
                  <a:schemeClr val="tx1"/>
                </a:solidFill>
                <a:latin typeface="Consolas" panose="020B0609020204030204" pitchFamily="49" charset="0"/>
                <a:cs typeface="Consolas" panose="020B0609020204030204" pitchFamily="49" charset="0"/>
              </a:rPr>
              <a:t>IPList</a:t>
            </a:r>
            <a:r>
              <a:rPr lang="en-US" sz="1000" dirty="0">
                <a:solidFill>
                  <a:schemeClr val="tx1"/>
                </a:solidFill>
                <a:latin typeface="Consolas" panose="020B0609020204030204" pitchFamily="49" charset="0"/>
                <a:cs typeface="Consolas" panose="020B0609020204030204" pitchFamily="49" charset="0"/>
              </a:rPr>
              <a:t>"</a:t>
            </a:r>
          </a:p>
          <a:p>
            <a:r>
              <a:rPr lang="en-US" sz="1000" dirty="0">
                <a:solidFill>
                  <a:schemeClr val="tx1"/>
                </a:solidFill>
                <a:latin typeface="Consolas" panose="020B0609020204030204" pitchFamily="49" charset="0"/>
                <a:cs typeface="Consolas" panose="020B0609020204030204" pitchFamily="49" charset="0"/>
              </a:rPr>
              <a:t>| mv-expand </a:t>
            </a:r>
            <a:r>
              <a:rPr lang="en-US" sz="1000" dirty="0" err="1">
                <a:solidFill>
                  <a:schemeClr val="tx1"/>
                </a:solidFill>
                <a:latin typeface="Consolas" panose="020B0609020204030204" pitchFamily="49" charset="0"/>
                <a:cs typeface="Consolas" panose="020B0609020204030204" pitchFamily="49" charset="0"/>
              </a:rPr>
              <a:t>Consumer_IP</a:t>
            </a:r>
            <a:r>
              <a:rPr lang="en-US" sz="1000" dirty="0">
                <a:solidFill>
                  <a:schemeClr val="tx1"/>
                </a:solidFill>
                <a:latin typeface="Consolas" panose="020B0609020204030204" pitchFamily="49" charset="0"/>
                <a:cs typeface="Consolas" panose="020B0609020204030204" pitchFamily="49" charset="0"/>
              </a:rPr>
              <a:t>=Flows[0], </a:t>
            </a:r>
            <a:r>
              <a:rPr lang="en-US" sz="1000" dirty="0" err="1">
                <a:solidFill>
                  <a:schemeClr val="tx1"/>
                </a:solidFill>
                <a:latin typeface="Consolas" panose="020B0609020204030204" pitchFamily="49" charset="0"/>
                <a:cs typeface="Consolas" panose="020B0609020204030204" pitchFamily="49" charset="0"/>
              </a:rPr>
              <a:t>Consumer_IPList</a:t>
            </a:r>
            <a:r>
              <a:rPr lang="en-US" sz="1000" dirty="0">
                <a:solidFill>
                  <a:schemeClr val="tx1"/>
                </a:solidFill>
                <a:latin typeface="Consolas" panose="020B0609020204030204" pitchFamily="49" charset="0"/>
                <a:cs typeface="Consolas" panose="020B0609020204030204" pitchFamily="49" charset="0"/>
              </a:rPr>
              <a:t>=Flows[1], </a:t>
            </a:r>
            <a:r>
              <a:rPr lang="en-US" sz="1000" dirty="0" err="1">
                <a:solidFill>
                  <a:schemeClr val="tx1"/>
                </a:solidFill>
                <a:latin typeface="Consolas" panose="020B0609020204030204" pitchFamily="49" charset="0"/>
                <a:cs typeface="Consolas" panose="020B0609020204030204" pitchFamily="49" charset="0"/>
              </a:rPr>
              <a:t>Provider_IP</a:t>
            </a:r>
            <a:r>
              <a:rPr lang="en-US" sz="1000" dirty="0">
                <a:solidFill>
                  <a:schemeClr val="tx1"/>
                </a:solidFill>
                <a:latin typeface="Consolas" panose="020B0609020204030204" pitchFamily="49" charset="0"/>
                <a:cs typeface="Consolas" panose="020B0609020204030204" pitchFamily="49" charset="0"/>
              </a:rPr>
              <a:t>=Flows[11], </a:t>
            </a:r>
            <a:r>
              <a:rPr lang="en-US" sz="1000" dirty="0" err="1">
                <a:solidFill>
                  <a:schemeClr val="tx1"/>
                </a:solidFill>
                <a:latin typeface="Consolas" panose="020B0609020204030204" pitchFamily="49" charset="0"/>
                <a:cs typeface="Consolas" panose="020B0609020204030204" pitchFamily="49" charset="0"/>
              </a:rPr>
              <a:t>Provider_Hostname</a:t>
            </a:r>
            <a:r>
              <a:rPr lang="en-US" sz="1000" dirty="0">
                <a:solidFill>
                  <a:schemeClr val="tx1"/>
                </a:solidFill>
                <a:latin typeface="Consolas" panose="020B0609020204030204" pitchFamily="49" charset="0"/>
                <a:cs typeface="Consolas" panose="020B0609020204030204" pitchFamily="49" charset="0"/>
              </a:rPr>
              <a:t>=Flows[14], </a:t>
            </a:r>
            <a:r>
              <a:rPr lang="en-US" sz="1000" dirty="0" err="1">
                <a:solidFill>
                  <a:schemeClr val="tx1"/>
                </a:solidFill>
                <a:latin typeface="Consolas" panose="020B0609020204030204" pitchFamily="49" charset="0"/>
                <a:cs typeface="Consolas" panose="020B0609020204030204" pitchFamily="49" charset="0"/>
              </a:rPr>
              <a:t>Provider_Role</a:t>
            </a:r>
            <a:r>
              <a:rPr lang="en-US" sz="1000" dirty="0">
                <a:solidFill>
                  <a:schemeClr val="tx1"/>
                </a:solidFill>
                <a:latin typeface="Consolas" panose="020B0609020204030204" pitchFamily="49" charset="0"/>
                <a:cs typeface="Consolas" panose="020B0609020204030204" pitchFamily="49" charset="0"/>
              </a:rPr>
              <a:t>=Flows[15], </a:t>
            </a:r>
            <a:r>
              <a:rPr lang="en-US" sz="1000" dirty="0" err="1">
                <a:solidFill>
                  <a:schemeClr val="tx1"/>
                </a:solidFill>
                <a:latin typeface="Consolas" panose="020B0609020204030204" pitchFamily="49" charset="0"/>
                <a:cs typeface="Consolas" panose="020B0609020204030204" pitchFamily="49" charset="0"/>
              </a:rPr>
              <a:t>Provider_App</a:t>
            </a:r>
            <a:r>
              <a:rPr lang="en-US" sz="1000" dirty="0">
                <a:solidFill>
                  <a:schemeClr val="tx1"/>
                </a:solidFill>
                <a:latin typeface="Consolas" panose="020B0609020204030204" pitchFamily="49" charset="0"/>
                <a:cs typeface="Consolas" panose="020B0609020204030204" pitchFamily="49" charset="0"/>
              </a:rPr>
              <a:t>=Flows[16], </a:t>
            </a:r>
            <a:r>
              <a:rPr lang="en-US" sz="1000" dirty="0" err="1">
                <a:solidFill>
                  <a:schemeClr val="tx1"/>
                </a:solidFill>
                <a:latin typeface="Consolas" panose="020B0609020204030204" pitchFamily="49" charset="0"/>
                <a:cs typeface="Consolas" panose="020B0609020204030204" pitchFamily="49" charset="0"/>
              </a:rPr>
              <a:t>Provider_Env</a:t>
            </a:r>
            <a:r>
              <a:rPr lang="en-US" sz="1000" dirty="0">
                <a:solidFill>
                  <a:schemeClr val="tx1"/>
                </a:solidFill>
                <a:latin typeface="Consolas" panose="020B0609020204030204" pitchFamily="49" charset="0"/>
                <a:cs typeface="Consolas" panose="020B0609020204030204" pitchFamily="49" charset="0"/>
              </a:rPr>
              <a:t>=Flows[17], </a:t>
            </a:r>
            <a:r>
              <a:rPr lang="en-US" sz="1000" dirty="0" err="1">
                <a:solidFill>
                  <a:schemeClr val="tx1"/>
                </a:solidFill>
                <a:latin typeface="Consolas" panose="020B0609020204030204" pitchFamily="49" charset="0"/>
                <a:cs typeface="Consolas" panose="020B0609020204030204" pitchFamily="49" charset="0"/>
              </a:rPr>
              <a:t>Provider_Loc</a:t>
            </a:r>
            <a:r>
              <a:rPr lang="en-US" sz="1000" dirty="0">
                <a:solidFill>
                  <a:schemeClr val="tx1"/>
                </a:solidFill>
                <a:latin typeface="Consolas" panose="020B0609020204030204" pitchFamily="49" charset="0"/>
                <a:cs typeface="Consolas" panose="020B0609020204030204" pitchFamily="49" charset="0"/>
              </a:rPr>
              <a:t>=Flows[18], </a:t>
            </a:r>
            <a:r>
              <a:rPr lang="en-US" sz="1000" dirty="0" err="1">
                <a:solidFill>
                  <a:schemeClr val="tx1"/>
                </a:solidFill>
                <a:latin typeface="Consolas" panose="020B0609020204030204" pitchFamily="49" charset="0"/>
                <a:cs typeface="Consolas" panose="020B0609020204030204" pitchFamily="49" charset="0"/>
              </a:rPr>
              <a:t>Provider_FQDN</a:t>
            </a:r>
            <a:r>
              <a:rPr lang="en-US" sz="1000" dirty="0">
                <a:solidFill>
                  <a:schemeClr val="tx1"/>
                </a:solidFill>
                <a:latin typeface="Consolas" panose="020B0609020204030204" pitchFamily="49" charset="0"/>
                <a:cs typeface="Consolas" panose="020B0609020204030204" pitchFamily="49" charset="0"/>
              </a:rPr>
              <a:t>=Flows[19], Transmission=Flows[20], Port=Flows[21], Protocol=Flows[22], </a:t>
            </a:r>
            <a:r>
              <a:rPr lang="en-US" sz="1000" dirty="0" err="1">
                <a:solidFill>
                  <a:schemeClr val="tx1"/>
                </a:solidFill>
                <a:latin typeface="Consolas" panose="020B0609020204030204" pitchFamily="49" charset="0"/>
                <a:cs typeface="Consolas" panose="020B0609020204030204" pitchFamily="49" charset="0"/>
              </a:rPr>
              <a:t>Num_Flows</a:t>
            </a:r>
            <a:r>
              <a:rPr lang="en-US" sz="1000" dirty="0">
                <a:solidFill>
                  <a:schemeClr val="tx1"/>
                </a:solidFill>
                <a:latin typeface="Consolas" panose="020B0609020204030204" pitchFamily="49" charset="0"/>
                <a:cs typeface="Consolas" panose="020B0609020204030204" pitchFamily="49" charset="0"/>
              </a:rPr>
              <a:t>=Flows[26], </a:t>
            </a:r>
            <a:r>
              <a:rPr lang="en-US" sz="1000" dirty="0" err="1">
                <a:solidFill>
                  <a:schemeClr val="tx1"/>
                </a:solidFill>
                <a:latin typeface="Consolas" panose="020B0609020204030204" pitchFamily="49" charset="0"/>
                <a:cs typeface="Consolas" panose="020B0609020204030204" pitchFamily="49" charset="0"/>
              </a:rPr>
              <a:t>Connection_State</a:t>
            </a:r>
            <a:r>
              <a:rPr lang="en-US" sz="1000" dirty="0">
                <a:solidFill>
                  <a:schemeClr val="tx1"/>
                </a:solidFill>
                <a:latin typeface="Consolas" panose="020B0609020204030204" pitchFamily="49" charset="0"/>
                <a:cs typeface="Consolas" panose="020B0609020204030204" pitchFamily="49" charset="0"/>
              </a:rPr>
              <a:t>=Flows[27], </a:t>
            </a:r>
            <a:r>
              <a:rPr lang="en-US" sz="1000" dirty="0" err="1">
                <a:solidFill>
                  <a:schemeClr val="tx1"/>
                </a:solidFill>
                <a:latin typeface="Consolas" panose="020B0609020204030204" pitchFamily="49" charset="0"/>
                <a:cs typeface="Consolas" panose="020B0609020204030204" pitchFamily="49" charset="0"/>
              </a:rPr>
              <a:t>Reported_Policy_Decision</a:t>
            </a:r>
            <a:r>
              <a:rPr lang="en-US" sz="1000" dirty="0">
                <a:solidFill>
                  <a:schemeClr val="tx1"/>
                </a:solidFill>
                <a:latin typeface="Consolas" panose="020B0609020204030204" pitchFamily="49" charset="0"/>
                <a:cs typeface="Consolas" panose="020B0609020204030204" pitchFamily="49" charset="0"/>
              </a:rPr>
              <a:t>=Flows[28], </a:t>
            </a:r>
            <a:r>
              <a:rPr lang="en-US" sz="1000" dirty="0" err="1">
                <a:solidFill>
                  <a:schemeClr val="tx1"/>
                </a:solidFill>
                <a:latin typeface="Consolas" panose="020B0609020204030204" pitchFamily="49" charset="0"/>
                <a:cs typeface="Consolas" panose="020B0609020204030204" pitchFamily="49" charset="0"/>
              </a:rPr>
              <a:t>Reported_by</a:t>
            </a:r>
            <a:r>
              <a:rPr lang="en-US" sz="1000" dirty="0">
                <a:solidFill>
                  <a:schemeClr val="tx1"/>
                </a:solidFill>
                <a:latin typeface="Consolas" panose="020B0609020204030204" pitchFamily="49" charset="0"/>
                <a:cs typeface="Consolas" panose="020B0609020204030204" pitchFamily="49" charset="0"/>
              </a:rPr>
              <a:t>=Flows[29], </a:t>
            </a:r>
            <a:r>
              <a:rPr lang="en-US" sz="1000" dirty="0" err="1">
                <a:solidFill>
                  <a:schemeClr val="tx1"/>
                </a:solidFill>
                <a:latin typeface="Consolas" panose="020B0609020204030204" pitchFamily="49" charset="0"/>
                <a:cs typeface="Consolas" panose="020B0609020204030204" pitchFamily="49" charset="0"/>
              </a:rPr>
              <a:t>First_Detected</a:t>
            </a:r>
            <a:r>
              <a:rPr lang="en-US" sz="1000" dirty="0">
                <a:solidFill>
                  <a:schemeClr val="tx1"/>
                </a:solidFill>
                <a:latin typeface="Consolas" panose="020B0609020204030204" pitchFamily="49" charset="0"/>
                <a:cs typeface="Consolas" panose="020B0609020204030204" pitchFamily="49" charset="0"/>
              </a:rPr>
              <a:t>=Flows[30], </a:t>
            </a:r>
            <a:r>
              <a:rPr lang="en-US" sz="1000" dirty="0" err="1">
                <a:solidFill>
                  <a:schemeClr val="tx1"/>
                </a:solidFill>
                <a:latin typeface="Consolas" panose="020B0609020204030204" pitchFamily="49" charset="0"/>
                <a:cs typeface="Consolas" panose="020B0609020204030204" pitchFamily="49" charset="0"/>
              </a:rPr>
              <a:t>Last_Detected</a:t>
            </a:r>
            <a:r>
              <a:rPr lang="en-US" sz="1000" dirty="0">
                <a:solidFill>
                  <a:schemeClr val="tx1"/>
                </a:solidFill>
                <a:latin typeface="Consolas" panose="020B0609020204030204" pitchFamily="49" charset="0"/>
                <a:cs typeface="Consolas" panose="020B0609020204030204" pitchFamily="49" charset="0"/>
              </a:rPr>
              <a:t>=Flows[31]</a:t>
            </a:r>
          </a:p>
        </p:txBody>
      </p:sp>
      <p:pic>
        <p:nvPicPr>
          <p:cNvPr id="3" name="Picture 2">
            <a:extLst>
              <a:ext uri="{FF2B5EF4-FFF2-40B4-BE49-F238E27FC236}">
                <a16:creationId xmlns:a16="http://schemas.microsoft.com/office/drawing/2014/main" id="{8855E0EC-D146-C842-B963-A14A9C57C946}"/>
              </a:ext>
            </a:extLst>
          </p:cNvPr>
          <p:cNvPicPr>
            <a:picLocks noChangeAspect="1"/>
          </p:cNvPicPr>
          <p:nvPr/>
        </p:nvPicPr>
        <p:blipFill>
          <a:blip r:embed="rId2"/>
          <a:stretch>
            <a:fillRect/>
          </a:stretch>
        </p:blipFill>
        <p:spPr>
          <a:xfrm>
            <a:off x="753035" y="3155085"/>
            <a:ext cx="8993710" cy="2551613"/>
          </a:xfrm>
          <a:prstGeom prst="rect">
            <a:avLst/>
          </a:prstGeom>
        </p:spPr>
      </p:pic>
    </p:spTree>
    <p:extLst>
      <p:ext uri="{BB962C8B-B14F-4D97-AF65-F5344CB8AC3E}">
        <p14:creationId xmlns:p14="http://schemas.microsoft.com/office/powerpoint/2010/main" val="19490172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Traffic Data Query Sample 2</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420757" y="1266772"/>
            <a:ext cx="9550106" cy="3346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Provider as </a:t>
            </a:r>
            <a:r>
              <a:rPr lang="en-US" sz="1600" dirty="0" err="1">
                <a:solidFill>
                  <a:schemeClr val="tx1"/>
                </a:solidFill>
              </a:rPr>
              <a:t>IPList</a:t>
            </a:r>
            <a:endParaRPr lang="en-US" sz="1600" dirty="0">
              <a:solidFill>
                <a:schemeClr val="tx1"/>
              </a:solidFill>
            </a:endParaRPr>
          </a:p>
        </p:txBody>
      </p:sp>
      <p:sp>
        <p:nvSpPr>
          <p:cNvPr id="4" name="Rounded Rectangle 3">
            <a:extLst>
              <a:ext uri="{FF2B5EF4-FFF2-40B4-BE49-F238E27FC236}">
                <a16:creationId xmlns:a16="http://schemas.microsoft.com/office/drawing/2014/main" id="{C002F6D1-5DB5-894E-9E91-F15294FE5C6B}"/>
              </a:ext>
            </a:extLst>
          </p:cNvPr>
          <p:cNvSpPr/>
          <p:nvPr/>
        </p:nvSpPr>
        <p:spPr>
          <a:xfrm>
            <a:off x="420757" y="1601433"/>
            <a:ext cx="9550106" cy="3346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000" dirty="0" err="1">
                <a:solidFill>
                  <a:schemeClr val="tx1"/>
                </a:solidFill>
                <a:latin typeface="Consolas" panose="020B0609020204030204" pitchFamily="49" charset="0"/>
                <a:cs typeface="Consolas" panose="020B0609020204030204" pitchFamily="49" charset="0"/>
              </a:rPr>
              <a:t>illumio_traffic_CL</a:t>
            </a:r>
            <a:r>
              <a:rPr lang="en-US" sz="1000" dirty="0">
                <a:solidFill>
                  <a:schemeClr val="tx1"/>
                </a:solidFill>
                <a:latin typeface="Consolas" panose="020B0609020204030204" pitchFamily="49" charset="0"/>
                <a:cs typeface="Consolas" panose="020B0609020204030204" pitchFamily="49" charset="0"/>
              </a:rPr>
              <a:t> // provider as </a:t>
            </a:r>
            <a:r>
              <a:rPr lang="en-US" sz="1000" dirty="0" err="1">
                <a:solidFill>
                  <a:schemeClr val="tx1"/>
                </a:solidFill>
                <a:latin typeface="Consolas" panose="020B0609020204030204" pitchFamily="49" charset="0"/>
                <a:cs typeface="Consolas" panose="020B0609020204030204" pitchFamily="49" charset="0"/>
              </a:rPr>
              <a:t>iplist</a:t>
            </a:r>
            <a:endParaRPr lang="en-US" sz="1000" dirty="0">
              <a:solidFill>
                <a:schemeClr val="tx1"/>
              </a:solidFill>
              <a:latin typeface="Consolas" panose="020B0609020204030204" pitchFamily="49" charset="0"/>
              <a:cs typeface="Consolas" panose="020B0609020204030204" pitchFamily="49" charset="0"/>
            </a:endParaRPr>
          </a:p>
          <a:p>
            <a:r>
              <a:rPr lang="en-US" sz="1000" dirty="0">
                <a:solidFill>
                  <a:schemeClr val="tx1"/>
                </a:solidFill>
                <a:latin typeface="Consolas" panose="020B0609020204030204" pitchFamily="49" charset="0"/>
                <a:cs typeface="Consolas" panose="020B0609020204030204" pitchFamily="49" charset="0"/>
              </a:rPr>
              <a:t>| project Flows = split(Message, ",")</a:t>
            </a:r>
          </a:p>
          <a:p>
            <a:r>
              <a:rPr lang="en-US" sz="1000" dirty="0">
                <a:solidFill>
                  <a:schemeClr val="tx1"/>
                </a:solidFill>
                <a:latin typeface="Consolas" panose="020B0609020204030204" pitchFamily="49" charset="0"/>
                <a:cs typeface="Consolas" panose="020B0609020204030204" pitchFamily="49" charset="0"/>
              </a:rPr>
              <a:t>| where </a:t>
            </a:r>
            <a:r>
              <a:rPr lang="en-US" sz="1000" dirty="0" err="1">
                <a:solidFill>
                  <a:schemeClr val="tx1"/>
                </a:solidFill>
                <a:latin typeface="Consolas" panose="020B0609020204030204" pitchFamily="49" charset="0"/>
                <a:cs typeface="Consolas" panose="020B0609020204030204" pitchFamily="49" charset="0"/>
              </a:rPr>
              <a:t>isnotempty</a:t>
            </a:r>
            <a:r>
              <a:rPr lang="en-US" sz="1000" dirty="0">
                <a:solidFill>
                  <a:schemeClr val="tx1"/>
                </a:solidFill>
                <a:latin typeface="Consolas" panose="020B0609020204030204" pitchFamily="49" charset="0"/>
                <a:cs typeface="Consolas" panose="020B0609020204030204" pitchFamily="49" charset="0"/>
              </a:rPr>
              <a:t>(Flows[12]) and Flows[12] != "Provider </a:t>
            </a:r>
            <a:r>
              <a:rPr lang="en-US" sz="1000" dirty="0" err="1">
                <a:solidFill>
                  <a:schemeClr val="tx1"/>
                </a:solidFill>
                <a:latin typeface="Consolas" panose="020B0609020204030204" pitchFamily="49" charset="0"/>
                <a:cs typeface="Consolas" panose="020B0609020204030204" pitchFamily="49" charset="0"/>
              </a:rPr>
              <a:t>IPList</a:t>
            </a:r>
            <a:r>
              <a:rPr lang="en-US" sz="1000" dirty="0">
                <a:solidFill>
                  <a:schemeClr val="tx1"/>
                </a:solidFill>
                <a:latin typeface="Consolas" panose="020B0609020204030204" pitchFamily="49" charset="0"/>
                <a:cs typeface="Consolas" panose="020B0609020204030204" pitchFamily="49" charset="0"/>
              </a:rPr>
              <a:t>"</a:t>
            </a:r>
          </a:p>
          <a:p>
            <a:r>
              <a:rPr lang="en-US" sz="1000" dirty="0">
                <a:solidFill>
                  <a:schemeClr val="tx1"/>
                </a:solidFill>
                <a:latin typeface="Consolas" panose="020B0609020204030204" pitchFamily="49" charset="0"/>
                <a:cs typeface="Consolas" panose="020B0609020204030204" pitchFamily="49" charset="0"/>
              </a:rPr>
              <a:t>| mv-expand </a:t>
            </a:r>
            <a:r>
              <a:rPr lang="en-US" sz="1000" dirty="0" err="1">
                <a:solidFill>
                  <a:schemeClr val="tx1"/>
                </a:solidFill>
                <a:latin typeface="Consolas" panose="020B0609020204030204" pitchFamily="49" charset="0"/>
                <a:cs typeface="Consolas" panose="020B0609020204030204" pitchFamily="49" charset="0"/>
              </a:rPr>
              <a:t>Consumer_IP</a:t>
            </a:r>
            <a:r>
              <a:rPr lang="en-US" sz="1000" dirty="0">
                <a:solidFill>
                  <a:schemeClr val="tx1"/>
                </a:solidFill>
                <a:latin typeface="Consolas" panose="020B0609020204030204" pitchFamily="49" charset="0"/>
                <a:cs typeface="Consolas" panose="020B0609020204030204" pitchFamily="49" charset="0"/>
              </a:rPr>
              <a:t>=Flows[0], </a:t>
            </a:r>
            <a:r>
              <a:rPr lang="en-US" sz="1000" dirty="0" err="1">
                <a:solidFill>
                  <a:schemeClr val="tx1"/>
                </a:solidFill>
                <a:latin typeface="Consolas" panose="020B0609020204030204" pitchFamily="49" charset="0"/>
                <a:cs typeface="Consolas" panose="020B0609020204030204" pitchFamily="49" charset="0"/>
              </a:rPr>
              <a:t>Consumer_Hostname</a:t>
            </a:r>
            <a:r>
              <a:rPr lang="en-US" sz="1000" dirty="0">
                <a:solidFill>
                  <a:schemeClr val="tx1"/>
                </a:solidFill>
                <a:latin typeface="Consolas" panose="020B0609020204030204" pitchFamily="49" charset="0"/>
                <a:cs typeface="Consolas" panose="020B0609020204030204" pitchFamily="49" charset="0"/>
              </a:rPr>
              <a:t>=Flows[3], </a:t>
            </a:r>
            <a:r>
              <a:rPr lang="en-US" sz="1000" dirty="0" err="1">
                <a:solidFill>
                  <a:schemeClr val="tx1"/>
                </a:solidFill>
                <a:latin typeface="Consolas" panose="020B0609020204030204" pitchFamily="49" charset="0"/>
                <a:cs typeface="Consolas" panose="020B0609020204030204" pitchFamily="49" charset="0"/>
              </a:rPr>
              <a:t>Consumer_Role</a:t>
            </a:r>
            <a:r>
              <a:rPr lang="en-US" sz="1000" dirty="0">
                <a:solidFill>
                  <a:schemeClr val="tx1"/>
                </a:solidFill>
                <a:latin typeface="Consolas" panose="020B0609020204030204" pitchFamily="49" charset="0"/>
                <a:cs typeface="Consolas" panose="020B0609020204030204" pitchFamily="49" charset="0"/>
              </a:rPr>
              <a:t>=Flows[4], </a:t>
            </a:r>
            <a:r>
              <a:rPr lang="en-US" sz="1000" dirty="0" err="1">
                <a:solidFill>
                  <a:schemeClr val="tx1"/>
                </a:solidFill>
                <a:latin typeface="Consolas" panose="020B0609020204030204" pitchFamily="49" charset="0"/>
                <a:cs typeface="Consolas" panose="020B0609020204030204" pitchFamily="49" charset="0"/>
              </a:rPr>
              <a:t>Consumer_App</a:t>
            </a:r>
            <a:r>
              <a:rPr lang="en-US" sz="1000" dirty="0">
                <a:solidFill>
                  <a:schemeClr val="tx1"/>
                </a:solidFill>
                <a:latin typeface="Consolas" panose="020B0609020204030204" pitchFamily="49" charset="0"/>
                <a:cs typeface="Consolas" panose="020B0609020204030204" pitchFamily="49" charset="0"/>
              </a:rPr>
              <a:t>=Flows[5], </a:t>
            </a:r>
            <a:r>
              <a:rPr lang="en-US" sz="1000" dirty="0" err="1">
                <a:solidFill>
                  <a:schemeClr val="tx1"/>
                </a:solidFill>
                <a:latin typeface="Consolas" panose="020B0609020204030204" pitchFamily="49" charset="0"/>
                <a:cs typeface="Consolas" panose="020B0609020204030204" pitchFamily="49" charset="0"/>
              </a:rPr>
              <a:t>Consumer_Env</a:t>
            </a:r>
            <a:r>
              <a:rPr lang="en-US" sz="1000" dirty="0">
                <a:solidFill>
                  <a:schemeClr val="tx1"/>
                </a:solidFill>
                <a:latin typeface="Consolas" panose="020B0609020204030204" pitchFamily="49" charset="0"/>
                <a:cs typeface="Consolas" panose="020B0609020204030204" pitchFamily="49" charset="0"/>
              </a:rPr>
              <a:t>=Flows[6], </a:t>
            </a:r>
            <a:r>
              <a:rPr lang="en-US" sz="1000" dirty="0" err="1">
                <a:solidFill>
                  <a:schemeClr val="tx1"/>
                </a:solidFill>
                <a:latin typeface="Consolas" panose="020B0609020204030204" pitchFamily="49" charset="0"/>
                <a:cs typeface="Consolas" panose="020B0609020204030204" pitchFamily="49" charset="0"/>
              </a:rPr>
              <a:t>Consumer_Loc</a:t>
            </a:r>
            <a:r>
              <a:rPr lang="en-US" sz="1000" dirty="0">
                <a:solidFill>
                  <a:schemeClr val="tx1"/>
                </a:solidFill>
                <a:latin typeface="Consolas" panose="020B0609020204030204" pitchFamily="49" charset="0"/>
                <a:cs typeface="Consolas" panose="020B0609020204030204" pitchFamily="49" charset="0"/>
              </a:rPr>
              <a:t>=Flows[7], </a:t>
            </a:r>
            <a:r>
              <a:rPr lang="en-US" sz="1000" dirty="0" err="1">
                <a:solidFill>
                  <a:schemeClr val="tx1"/>
                </a:solidFill>
                <a:latin typeface="Consolas" panose="020B0609020204030204" pitchFamily="49" charset="0"/>
                <a:cs typeface="Consolas" panose="020B0609020204030204" pitchFamily="49" charset="0"/>
              </a:rPr>
              <a:t>Provider_IP</a:t>
            </a:r>
            <a:r>
              <a:rPr lang="en-US" sz="1000" dirty="0">
                <a:solidFill>
                  <a:schemeClr val="tx1"/>
                </a:solidFill>
                <a:latin typeface="Consolas" panose="020B0609020204030204" pitchFamily="49" charset="0"/>
                <a:cs typeface="Consolas" panose="020B0609020204030204" pitchFamily="49" charset="0"/>
              </a:rPr>
              <a:t>=Flows[11], </a:t>
            </a:r>
            <a:r>
              <a:rPr lang="en-US" sz="1000" dirty="0" err="1">
                <a:solidFill>
                  <a:schemeClr val="tx1"/>
                </a:solidFill>
                <a:latin typeface="Consolas" panose="020B0609020204030204" pitchFamily="49" charset="0"/>
                <a:cs typeface="Consolas" panose="020B0609020204030204" pitchFamily="49" charset="0"/>
              </a:rPr>
              <a:t>Provider_IPList</a:t>
            </a:r>
            <a:r>
              <a:rPr lang="en-US" sz="1000" dirty="0">
                <a:solidFill>
                  <a:schemeClr val="tx1"/>
                </a:solidFill>
                <a:latin typeface="Consolas" panose="020B0609020204030204" pitchFamily="49" charset="0"/>
                <a:cs typeface="Consolas" panose="020B0609020204030204" pitchFamily="49" charset="0"/>
              </a:rPr>
              <a:t>=Flows[12], Transmission=Flows[20], Port=Flows[21], Protocol=Flows[22], </a:t>
            </a:r>
            <a:r>
              <a:rPr lang="en-US" sz="1000" dirty="0" err="1">
                <a:solidFill>
                  <a:schemeClr val="tx1"/>
                </a:solidFill>
                <a:latin typeface="Consolas" panose="020B0609020204030204" pitchFamily="49" charset="0"/>
                <a:cs typeface="Consolas" panose="020B0609020204030204" pitchFamily="49" charset="0"/>
              </a:rPr>
              <a:t>Num_Flows</a:t>
            </a:r>
            <a:r>
              <a:rPr lang="en-US" sz="1000" dirty="0">
                <a:solidFill>
                  <a:schemeClr val="tx1"/>
                </a:solidFill>
                <a:latin typeface="Consolas" panose="020B0609020204030204" pitchFamily="49" charset="0"/>
                <a:cs typeface="Consolas" panose="020B0609020204030204" pitchFamily="49" charset="0"/>
              </a:rPr>
              <a:t>=Flows[26], </a:t>
            </a:r>
            <a:r>
              <a:rPr lang="en-US" sz="1000" dirty="0" err="1">
                <a:solidFill>
                  <a:schemeClr val="tx1"/>
                </a:solidFill>
                <a:latin typeface="Consolas" panose="020B0609020204030204" pitchFamily="49" charset="0"/>
                <a:cs typeface="Consolas" panose="020B0609020204030204" pitchFamily="49" charset="0"/>
              </a:rPr>
              <a:t>Connection_State</a:t>
            </a:r>
            <a:r>
              <a:rPr lang="en-US" sz="1000" dirty="0">
                <a:solidFill>
                  <a:schemeClr val="tx1"/>
                </a:solidFill>
                <a:latin typeface="Consolas" panose="020B0609020204030204" pitchFamily="49" charset="0"/>
                <a:cs typeface="Consolas" panose="020B0609020204030204" pitchFamily="49" charset="0"/>
              </a:rPr>
              <a:t>=Flows[27], </a:t>
            </a:r>
            <a:r>
              <a:rPr lang="en-US" sz="1000" dirty="0" err="1">
                <a:solidFill>
                  <a:schemeClr val="tx1"/>
                </a:solidFill>
                <a:latin typeface="Consolas" panose="020B0609020204030204" pitchFamily="49" charset="0"/>
                <a:cs typeface="Consolas" panose="020B0609020204030204" pitchFamily="49" charset="0"/>
              </a:rPr>
              <a:t>Reported_Policy_Decision</a:t>
            </a:r>
            <a:r>
              <a:rPr lang="en-US" sz="1000" dirty="0">
                <a:solidFill>
                  <a:schemeClr val="tx1"/>
                </a:solidFill>
                <a:latin typeface="Consolas" panose="020B0609020204030204" pitchFamily="49" charset="0"/>
                <a:cs typeface="Consolas" panose="020B0609020204030204" pitchFamily="49" charset="0"/>
              </a:rPr>
              <a:t>=Flows[28], </a:t>
            </a:r>
            <a:r>
              <a:rPr lang="en-US" sz="1000" dirty="0" err="1">
                <a:solidFill>
                  <a:schemeClr val="tx1"/>
                </a:solidFill>
                <a:latin typeface="Consolas" panose="020B0609020204030204" pitchFamily="49" charset="0"/>
                <a:cs typeface="Consolas" panose="020B0609020204030204" pitchFamily="49" charset="0"/>
              </a:rPr>
              <a:t>Reported_by</a:t>
            </a:r>
            <a:r>
              <a:rPr lang="en-US" sz="1000" dirty="0">
                <a:solidFill>
                  <a:schemeClr val="tx1"/>
                </a:solidFill>
                <a:latin typeface="Consolas" panose="020B0609020204030204" pitchFamily="49" charset="0"/>
                <a:cs typeface="Consolas" panose="020B0609020204030204" pitchFamily="49" charset="0"/>
              </a:rPr>
              <a:t>=Flows[29], </a:t>
            </a:r>
            <a:r>
              <a:rPr lang="en-US" sz="1000" dirty="0" err="1">
                <a:solidFill>
                  <a:schemeClr val="tx1"/>
                </a:solidFill>
                <a:latin typeface="Consolas" panose="020B0609020204030204" pitchFamily="49" charset="0"/>
                <a:cs typeface="Consolas" panose="020B0609020204030204" pitchFamily="49" charset="0"/>
              </a:rPr>
              <a:t>First_Detected</a:t>
            </a:r>
            <a:r>
              <a:rPr lang="en-US" sz="1000" dirty="0">
                <a:solidFill>
                  <a:schemeClr val="tx1"/>
                </a:solidFill>
                <a:latin typeface="Consolas" panose="020B0609020204030204" pitchFamily="49" charset="0"/>
                <a:cs typeface="Consolas" panose="020B0609020204030204" pitchFamily="49" charset="0"/>
              </a:rPr>
              <a:t>=Flows[30], </a:t>
            </a:r>
            <a:r>
              <a:rPr lang="en-US" sz="1000" dirty="0" err="1">
                <a:solidFill>
                  <a:schemeClr val="tx1"/>
                </a:solidFill>
                <a:latin typeface="Consolas" panose="020B0609020204030204" pitchFamily="49" charset="0"/>
                <a:cs typeface="Consolas" panose="020B0609020204030204" pitchFamily="49" charset="0"/>
              </a:rPr>
              <a:t>Last_Detected</a:t>
            </a:r>
            <a:r>
              <a:rPr lang="en-US" sz="1000" dirty="0">
                <a:solidFill>
                  <a:schemeClr val="tx1"/>
                </a:solidFill>
                <a:latin typeface="Consolas" panose="020B0609020204030204" pitchFamily="49" charset="0"/>
                <a:cs typeface="Consolas" panose="020B0609020204030204" pitchFamily="49" charset="0"/>
              </a:rPr>
              <a:t>=Flows[31]</a:t>
            </a:r>
          </a:p>
        </p:txBody>
      </p:sp>
      <p:pic>
        <p:nvPicPr>
          <p:cNvPr id="5" name="Picture 4">
            <a:extLst>
              <a:ext uri="{FF2B5EF4-FFF2-40B4-BE49-F238E27FC236}">
                <a16:creationId xmlns:a16="http://schemas.microsoft.com/office/drawing/2014/main" id="{A75DFEB6-F549-2C40-A1DA-E361ADA09916}"/>
              </a:ext>
            </a:extLst>
          </p:cNvPr>
          <p:cNvPicPr>
            <a:picLocks noChangeAspect="1"/>
          </p:cNvPicPr>
          <p:nvPr/>
        </p:nvPicPr>
        <p:blipFill>
          <a:blip r:embed="rId2"/>
          <a:stretch>
            <a:fillRect/>
          </a:stretch>
        </p:blipFill>
        <p:spPr>
          <a:xfrm>
            <a:off x="741375" y="3004741"/>
            <a:ext cx="9717741" cy="2517933"/>
          </a:xfrm>
          <a:prstGeom prst="rect">
            <a:avLst/>
          </a:prstGeom>
        </p:spPr>
      </p:pic>
    </p:spTree>
    <p:extLst>
      <p:ext uri="{BB962C8B-B14F-4D97-AF65-F5344CB8AC3E}">
        <p14:creationId xmlns:p14="http://schemas.microsoft.com/office/powerpoint/2010/main" val="12698585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5">
            <a:extLst>
              <a:ext uri="{FF2B5EF4-FFF2-40B4-BE49-F238E27FC236}">
                <a16:creationId xmlns:a16="http://schemas.microsoft.com/office/drawing/2014/main" id="{BB9058D6-A2DB-4D94-8C32-DF593D726B34}"/>
              </a:ext>
            </a:extLst>
          </p:cNvPr>
          <p:cNvSpPr>
            <a:spLocks noGrp="1"/>
          </p:cNvSpPr>
          <p:nvPr>
            <p:ph type="ctrTitle"/>
            <p:custDataLst>
              <p:tags r:id="rId1"/>
            </p:custDataLst>
          </p:nvPr>
        </p:nvSpPr>
        <p:spPr>
          <a:xfrm>
            <a:off x="748799" y="1562100"/>
            <a:ext cx="9802895" cy="1866900"/>
          </a:xfrm>
        </p:spPr>
        <p:txBody>
          <a:bodyPr/>
          <a:lstStyle/>
          <a:p>
            <a:r>
              <a:rPr lang="en-CA" sz="3200" dirty="0">
                <a:latin typeface="+mn-lt"/>
              </a:rPr>
              <a:t>Preparation – Setup Azure Log Analytics</a:t>
            </a:r>
            <a:endParaRPr lang="en-CA" sz="3200" b="0" dirty="0">
              <a:solidFill>
                <a:schemeClr val="accent2"/>
              </a:solidFill>
              <a:latin typeface="+mn-lt"/>
            </a:endParaRPr>
          </a:p>
        </p:txBody>
      </p:sp>
    </p:spTree>
    <p:extLst>
      <p:ext uri="{BB962C8B-B14F-4D97-AF65-F5344CB8AC3E}">
        <p14:creationId xmlns:p14="http://schemas.microsoft.com/office/powerpoint/2010/main" val="15345569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Traffic Data Query Sample 3</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420757" y="1266772"/>
            <a:ext cx="9550106" cy="3346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Both Groups</a:t>
            </a:r>
          </a:p>
        </p:txBody>
      </p:sp>
      <p:sp>
        <p:nvSpPr>
          <p:cNvPr id="4" name="Rounded Rectangle 3">
            <a:extLst>
              <a:ext uri="{FF2B5EF4-FFF2-40B4-BE49-F238E27FC236}">
                <a16:creationId xmlns:a16="http://schemas.microsoft.com/office/drawing/2014/main" id="{C002F6D1-5DB5-894E-9E91-F15294FE5C6B}"/>
              </a:ext>
            </a:extLst>
          </p:cNvPr>
          <p:cNvSpPr/>
          <p:nvPr/>
        </p:nvSpPr>
        <p:spPr>
          <a:xfrm>
            <a:off x="420757" y="1601433"/>
            <a:ext cx="9550106" cy="3346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000" dirty="0" err="1">
                <a:solidFill>
                  <a:schemeClr val="tx1"/>
                </a:solidFill>
                <a:latin typeface="Consolas" panose="020B0609020204030204" pitchFamily="49" charset="0"/>
                <a:cs typeface="Consolas" panose="020B0609020204030204" pitchFamily="49" charset="0"/>
              </a:rPr>
              <a:t>illumio_traffic_CL</a:t>
            </a:r>
            <a:r>
              <a:rPr lang="en-US" sz="1000" dirty="0">
                <a:solidFill>
                  <a:schemeClr val="tx1"/>
                </a:solidFill>
                <a:latin typeface="Consolas" panose="020B0609020204030204" pitchFamily="49" charset="0"/>
                <a:cs typeface="Consolas" panose="020B0609020204030204" pitchFamily="49" charset="0"/>
              </a:rPr>
              <a:t> // group to group</a:t>
            </a:r>
          </a:p>
          <a:p>
            <a:r>
              <a:rPr lang="en-US" sz="1000" dirty="0">
                <a:solidFill>
                  <a:schemeClr val="tx1"/>
                </a:solidFill>
                <a:latin typeface="Consolas" panose="020B0609020204030204" pitchFamily="49" charset="0"/>
                <a:cs typeface="Consolas" panose="020B0609020204030204" pitchFamily="49" charset="0"/>
              </a:rPr>
              <a:t>| project Flows = split(Message, ",")</a:t>
            </a:r>
          </a:p>
          <a:p>
            <a:r>
              <a:rPr lang="en-US" sz="1000" dirty="0">
                <a:solidFill>
                  <a:schemeClr val="tx1"/>
                </a:solidFill>
                <a:latin typeface="Consolas" panose="020B0609020204030204" pitchFamily="49" charset="0"/>
                <a:cs typeface="Consolas" panose="020B0609020204030204" pitchFamily="49" charset="0"/>
              </a:rPr>
              <a:t>| where </a:t>
            </a:r>
            <a:r>
              <a:rPr lang="en-US" sz="1000" dirty="0" err="1">
                <a:solidFill>
                  <a:schemeClr val="tx1"/>
                </a:solidFill>
                <a:latin typeface="Consolas" panose="020B0609020204030204" pitchFamily="49" charset="0"/>
                <a:cs typeface="Consolas" panose="020B0609020204030204" pitchFamily="49" charset="0"/>
              </a:rPr>
              <a:t>isempty</a:t>
            </a:r>
            <a:r>
              <a:rPr lang="en-US" sz="1000" dirty="0">
                <a:solidFill>
                  <a:schemeClr val="tx1"/>
                </a:solidFill>
                <a:latin typeface="Consolas" panose="020B0609020204030204" pitchFamily="49" charset="0"/>
                <a:cs typeface="Consolas" panose="020B0609020204030204" pitchFamily="49" charset="0"/>
              </a:rPr>
              <a:t>(Flows[1]) and </a:t>
            </a:r>
            <a:r>
              <a:rPr lang="en-US" sz="1000" dirty="0" err="1">
                <a:solidFill>
                  <a:schemeClr val="tx1"/>
                </a:solidFill>
                <a:latin typeface="Consolas" panose="020B0609020204030204" pitchFamily="49" charset="0"/>
                <a:cs typeface="Consolas" panose="020B0609020204030204" pitchFamily="49" charset="0"/>
              </a:rPr>
              <a:t>isempty</a:t>
            </a:r>
            <a:r>
              <a:rPr lang="en-US" sz="1000" dirty="0">
                <a:solidFill>
                  <a:schemeClr val="tx1"/>
                </a:solidFill>
                <a:latin typeface="Consolas" panose="020B0609020204030204" pitchFamily="49" charset="0"/>
                <a:cs typeface="Consolas" panose="020B0609020204030204" pitchFamily="49" charset="0"/>
              </a:rPr>
              <a:t>(Flows[12]) </a:t>
            </a:r>
          </a:p>
          <a:p>
            <a:r>
              <a:rPr lang="en-US" sz="1000" dirty="0">
                <a:solidFill>
                  <a:schemeClr val="tx1"/>
                </a:solidFill>
                <a:latin typeface="Consolas" panose="020B0609020204030204" pitchFamily="49" charset="0"/>
                <a:cs typeface="Consolas" panose="020B0609020204030204" pitchFamily="49" charset="0"/>
              </a:rPr>
              <a:t>| mv-expand </a:t>
            </a:r>
            <a:r>
              <a:rPr lang="en-US" sz="1000" dirty="0" err="1">
                <a:solidFill>
                  <a:schemeClr val="tx1"/>
                </a:solidFill>
                <a:latin typeface="Consolas" panose="020B0609020204030204" pitchFamily="49" charset="0"/>
                <a:cs typeface="Consolas" panose="020B0609020204030204" pitchFamily="49" charset="0"/>
              </a:rPr>
              <a:t>Consumer_IP</a:t>
            </a:r>
            <a:r>
              <a:rPr lang="en-US" sz="1000" dirty="0">
                <a:solidFill>
                  <a:schemeClr val="tx1"/>
                </a:solidFill>
                <a:latin typeface="Consolas" panose="020B0609020204030204" pitchFamily="49" charset="0"/>
                <a:cs typeface="Consolas" panose="020B0609020204030204" pitchFamily="49" charset="0"/>
              </a:rPr>
              <a:t>=Flows[0], </a:t>
            </a:r>
            <a:r>
              <a:rPr lang="en-US" sz="1000" dirty="0" err="1">
                <a:solidFill>
                  <a:schemeClr val="tx1"/>
                </a:solidFill>
                <a:latin typeface="Consolas" panose="020B0609020204030204" pitchFamily="49" charset="0"/>
                <a:cs typeface="Consolas" panose="020B0609020204030204" pitchFamily="49" charset="0"/>
              </a:rPr>
              <a:t>Consumer_Hostname</a:t>
            </a:r>
            <a:r>
              <a:rPr lang="en-US" sz="1000" dirty="0">
                <a:solidFill>
                  <a:schemeClr val="tx1"/>
                </a:solidFill>
                <a:latin typeface="Consolas" panose="020B0609020204030204" pitchFamily="49" charset="0"/>
                <a:cs typeface="Consolas" panose="020B0609020204030204" pitchFamily="49" charset="0"/>
              </a:rPr>
              <a:t>=Flows[3], </a:t>
            </a:r>
            <a:r>
              <a:rPr lang="en-US" sz="1000" dirty="0" err="1">
                <a:solidFill>
                  <a:schemeClr val="tx1"/>
                </a:solidFill>
                <a:latin typeface="Consolas" panose="020B0609020204030204" pitchFamily="49" charset="0"/>
                <a:cs typeface="Consolas" panose="020B0609020204030204" pitchFamily="49" charset="0"/>
              </a:rPr>
              <a:t>Consumer_Role</a:t>
            </a:r>
            <a:r>
              <a:rPr lang="en-US" sz="1000" dirty="0">
                <a:solidFill>
                  <a:schemeClr val="tx1"/>
                </a:solidFill>
                <a:latin typeface="Consolas" panose="020B0609020204030204" pitchFamily="49" charset="0"/>
                <a:cs typeface="Consolas" panose="020B0609020204030204" pitchFamily="49" charset="0"/>
              </a:rPr>
              <a:t>=Flows[4], </a:t>
            </a:r>
            <a:r>
              <a:rPr lang="en-US" sz="1000" dirty="0" err="1">
                <a:solidFill>
                  <a:schemeClr val="tx1"/>
                </a:solidFill>
                <a:latin typeface="Consolas" panose="020B0609020204030204" pitchFamily="49" charset="0"/>
                <a:cs typeface="Consolas" panose="020B0609020204030204" pitchFamily="49" charset="0"/>
              </a:rPr>
              <a:t>Consumer_App</a:t>
            </a:r>
            <a:r>
              <a:rPr lang="en-US" sz="1000" dirty="0">
                <a:solidFill>
                  <a:schemeClr val="tx1"/>
                </a:solidFill>
                <a:latin typeface="Consolas" panose="020B0609020204030204" pitchFamily="49" charset="0"/>
                <a:cs typeface="Consolas" panose="020B0609020204030204" pitchFamily="49" charset="0"/>
              </a:rPr>
              <a:t>=Flows[5], </a:t>
            </a:r>
            <a:r>
              <a:rPr lang="en-US" sz="1000" dirty="0" err="1">
                <a:solidFill>
                  <a:schemeClr val="tx1"/>
                </a:solidFill>
                <a:latin typeface="Consolas" panose="020B0609020204030204" pitchFamily="49" charset="0"/>
                <a:cs typeface="Consolas" panose="020B0609020204030204" pitchFamily="49" charset="0"/>
              </a:rPr>
              <a:t>Consumer_Env</a:t>
            </a:r>
            <a:r>
              <a:rPr lang="en-US" sz="1000" dirty="0">
                <a:solidFill>
                  <a:schemeClr val="tx1"/>
                </a:solidFill>
                <a:latin typeface="Consolas" panose="020B0609020204030204" pitchFamily="49" charset="0"/>
                <a:cs typeface="Consolas" panose="020B0609020204030204" pitchFamily="49" charset="0"/>
              </a:rPr>
              <a:t>=Flows[6], </a:t>
            </a:r>
            <a:r>
              <a:rPr lang="en-US" sz="1000" dirty="0" err="1">
                <a:solidFill>
                  <a:schemeClr val="tx1"/>
                </a:solidFill>
                <a:latin typeface="Consolas" panose="020B0609020204030204" pitchFamily="49" charset="0"/>
                <a:cs typeface="Consolas" panose="020B0609020204030204" pitchFamily="49" charset="0"/>
              </a:rPr>
              <a:t>Consumer_Loc</a:t>
            </a:r>
            <a:r>
              <a:rPr lang="en-US" sz="1000" dirty="0">
                <a:solidFill>
                  <a:schemeClr val="tx1"/>
                </a:solidFill>
                <a:latin typeface="Consolas" panose="020B0609020204030204" pitchFamily="49" charset="0"/>
                <a:cs typeface="Consolas" panose="020B0609020204030204" pitchFamily="49" charset="0"/>
              </a:rPr>
              <a:t>=Flows[7], </a:t>
            </a:r>
            <a:r>
              <a:rPr lang="en-US" sz="1000" dirty="0" err="1">
                <a:solidFill>
                  <a:schemeClr val="tx1"/>
                </a:solidFill>
                <a:latin typeface="Consolas" panose="020B0609020204030204" pitchFamily="49" charset="0"/>
                <a:cs typeface="Consolas" panose="020B0609020204030204" pitchFamily="49" charset="0"/>
              </a:rPr>
              <a:t>Provider_IP</a:t>
            </a:r>
            <a:r>
              <a:rPr lang="en-US" sz="1000" dirty="0">
                <a:solidFill>
                  <a:schemeClr val="tx1"/>
                </a:solidFill>
                <a:latin typeface="Consolas" panose="020B0609020204030204" pitchFamily="49" charset="0"/>
                <a:cs typeface="Consolas" panose="020B0609020204030204" pitchFamily="49" charset="0"/>
              </a:rPr>
              <a:t>=Flows[11], </a:t>
            </a:r>
            <a:r>
              <a:rPr lang="en-US" sz="1000" dirty="0" err="1">
                <a:solidFill>
                  <a:schemeClr val="tx1"/>
                </a:solidFill>
                <a:latin typeface="Consolas" panose="020B0609020204030204" pitchFamily="49" charset="0"/>
                <a:cs typeface="Consolas" panose="020B0609020204030204" pitchFamily="49" charset="0"/>
              </a:rPr>
              <a:t>Provider_Hostname</a:t>
            </a:r>
            <a:r>
              <a:rPr lang="en-US" sz="1000" dirty="0">
                <a:solidFill>
                  <a:schemeClr val="tx1"/>
                </a:solidFill>
                <a:latin typeface="Consolas" panose="020B0609020204030204" pitchFamily="49" charset="0"/>
                <a:cs typeface="Consolas" panose="020B0609020204030204" pitchFamily="49" charset="0"/>
              </a:rPr>
              <a:t>=Flows[14], </a:t>
            </a:r>
            <a:r>
              <a:rPr lang="en-US" sz="1000" dirty="0" err="1">
                <a:solidFill>
                  <a:schemeClr val="tx1"/>
                </a:solidFill>
                <a:latin typeface="Consolas" panose="020B0609020204030204" pitchFamily="49" charset="0"/>
                <a:cs typeface="Consolas" panose="020B0609020204030204" pitchFamily="49" charset="0"/>
              </a:rPr>
              <a:t>Provider_Role</a:t>
            </a:r>
            <a:r>
              <a:rPr lang="en-US" sz="1000" dirty="0">
                <a:solidFill>
                  <a:schemeClr val="tx1"/>
                </a:solidFill>
                <a:latin typeface="Consolas" panose="020B0609020204030204" pitchFamily="49" charset="0"/>
                <a:cs typeface="Consolas" panose="020B0609020204030204" pitchFamily="49" charset="0"/>
              </a:rPr>
              <a:t>=Flows[15], </a:t>
            </a:r>
            <a:r>
              <a:rPr lang="en-US" sz="1000" dirty="0" err="1">
                <a:solidFill>
                  <a:schemeClr val="tx1"/>
                </a:solidFill>
                <a:latin typeface="Consolas" panose="020B0609020204030204" pitchFamily="49" charset="0"/>
                <a:cs typeface="Consolas" panose="020B0609020204030204" pitchFamily="49" charset="0"/>
              </a:rPr>
              <a:t>Provider_App</a:t>
            </a:r>
            <a:r>
              <a:rPr lang="en-US" sz="1000" dirty="0">
                <a:solidFill>
                  <a:schemeClr val="tx1"/>
                </a:solidFill>
                <a:latin typeface="Consolas" panose="020B0609020204030204" pitchFamily="49" charset="0"/>
                <a:cs typeface="Consolas" panose="020B0609020204030204" pitchFamily="49" charset="0"/>
              </a:rPr>
              <a:t>=Flows[16], </a:t>
            </a:r>
            <a:r>
              <a:rPr lang="en-US" sz="1000" dirty="0" err="1">
                <a:solidFill>
                  <a:schemeClr val="tx1"/>
                </a:solidFill>
                <a:latin typeface="Consolas" panose="020B0609020204030204" pitchFamily="49" charset="0"/>
                <a:cs typeface="Consolas" panose="020B0609020204030204" pitchFamily="49" charset="0"/>
              </a:rPr>
              <a:t>Provider_Env</a:t>
            </a:r>
            <a:r>
              <a:rPr lang="en-US" sz="1000" dirty="0">
                <a:solidFill>
                  <a:schemeClr val="tx1"/>
                </a:solidFill>
                <a:latin typeface="Consolas" panose="020B0609020204030204" pitchFamily="49" charset="0"/>
                <a:cs typeface="Consolas" panose="020B0609020204030204" pitchFamily="49" charset="0"/>
              </a:rPr>
              <a:t>=Flows[17], </a:t>
            </a:r>
            <a:r>
              <a:rPr lang="en-US" sz="1000" dirty="0" err="1">
                <a:solidFill>
                  <a:schemeClr val="tx1"/>
                </a:solidFill>
                <a:latin typeface="Consolas" panose="020B0609020204030204" pitchFamily="49" charset="0"/>
                <a:cs typeface="Consolas" panose="020B0609020204030204" pitchFamily="49" charset="0"/>
              </a:rPr>
              <a:t>Provider_Loc</a:t>
            </a:r>
            <a:r>
              <a:rPr lang="en-US" sz="1000" dirty="0">
                <a:solidFill>
                  <a:schemeClr val="tx1"/>
                </a:solidFill>
                <a:latin typeface="Consolas" panose="020B0609020204030204" pitchFamily="49" charset="0"/>
                <a:cs typeface="Consolas" panose="020B0609020204030204" pitchFamily="49" charset="0"/>
              </a:rPr>
              <a:t>=Flows[18], </a:t>
            </a:r>
            <a:r>
              <a:rPr lang="en-US" sz="1000" dirty="0" err="1">
                <a:solidFill>
                  <a:schemeClr val="tx1"/>
                </a:solidFill>
                <a:latin typeface="Consolas" panose="020B0609020204030204" pitchFamily="49" charset="0"/>
                <a:cs typeface="Consolas" panose="020B0609020204030204" pitchFamily="49" charset="0"/>
              </a:rPr>
              <a:t>Provider_FQDN</a:t>
            </a:r>
            <a:r>
              <a:rPr lang="en-US" sz="1000" dirty="0">
                <a:solidFill>
                  <a:schemeClr val="tx1"/>
                </a:solidFill>
                <a:latin typeface="Consolas" panose="020B0609020204030204" pitchFamily="49" charset="0"/>
                <a:cs typeface="Consolas" panose="020B0609020204030204" pitchFamily="49" charset="0"/>
              </a:rPr>
              <a:t>=Flows[19], Transmission=Flows[20], Port=Flows[21], Protocol=Flows[22], </a:t>
            </a:r>
            <a:r>
              <a:rPr lang="en-US" sz="1000" dirty="0" err="1">
                <a:solidFill>
                  <a:schemeClr val="tx1"/>
                </a:solidFill>
                <a:latin typeface="Consolas" panose="020B0609020204030204" pitchFamily="49" charset="0"/>
                <a:cs typeface="Consolas" panose="020B0609020204030204" pitchFamily="49" charset="0"/>
              </a:rPr>
              <a:t>Num_Flows</a:t>
            </a:r>
            <a:r>
              <a:rPr lang="en-US" sz="1000" dirty="0">
                <a:solidFill>
                  <a:schemeClr val="tx1"/>
                </a:solidFill>
                <a:latin typeface="Consolas" panose="020B0609020204030204" pitchFamily="49" charset="0"/>
                <a:cs typeface="Consolas" panose="020B0609020204030204" pitchFamily="49" charset="0"/>
              </a:rPr>
              <a:t>=Flows[26], </a:t>
            </a:r>
            <a:r>
              <a:rPr lang="en-US" sz="1000" dirty="0" err="1">
                <a:solidFill>
                  <a:schemeClr val="tx1"/>
                </a:solidFill>
                <a:latin typeface="Consolas" panose="020B0609020204030204" pitchFamily="49" charset="0"/>
                <a:cs typeface="Consolas" panose="020B0609020204030204" pitchFamily="49" charset="0"/>
              </a:rPr>
              <a:t>Connection_State</a:t>
            </a:r>
            <a:r>
              <a:rPr lang="en-US" sz="1000" dirty="0">
                <a:solidFill>
                  <a:schemeClr val="tx1"/>
                </a:solidFill>
                <a:latin typeface="Consolas" panose="020B0609020204030204" pitchFamily="49" charset="0"/>
                <a:cs typeface="Consolas" panose="020B0609020204030204" pitchFamily="49" charset="0"/>
              </a:rPr>
              <a:t>=Flows[27], </a:t>
            </a:r>
            <a:r>
              <a:rPr lang="en-US" sz="1000" dirty="0" err="1">
                <a:solidFill>
                  <a:schemeClr val="tx1"/>
                </a:solidFill>
                <a:latin typeface="Consolas" panose="020B0609020204030204" pitchFamily="49" charset="0"/>
                <a:cs typeface="Consolas" panose="020B0609020204030204" pitchFamily="49" charset="0"/>
              </a:rPr>
              <a:t>Reported_Policy_Decision</a:t>
            </a:r>
            <a:r>
              <a:rPr lang="en-US" sz="1000" dirty="0">
                <a:solidFill>
                  <a:schemeClr val="tx1"/>
                </a:solidFill>
                <a:latin typeface="Consolas" panose="020B0609020204030204" pitchFamily="49" charset="0"/>
                <a:cs typeface="Consolas" panose="020B0609020204030204" pitchFamily="49" charset="0"/>
              </a:rPr>
              <a:t>=Flows[28], </a:t>
            </a:r>
            <a:r>
              <a:rPr lang="en-US" sz="1000" dirty="0" err="1">
                <a:solidFill>
                  <a:schemeClr val="tx1"/>
                </a:solidFill>
                <a:latin typeface="Consolas" panose="020B0609020204030204" pitchFamily="49" charset="0"/>
                <a:cs typeface="Consolas" panose="020B0609020204030204" pitchFamily="49" charset="0"/>
              </a:rPr>
              <a:t>Reported_by</a:t>
            </a:r>
            <a:r>
              <a:rPr lang="en-US" sz="1000" dirty="0">
                <a:solidFill>
                  <a:schemeClr val="tx1"/>
                </a:solidFill>
                <a:latin typeface="Consolas" panose="020B0609020204030204" pitchFamily="49" charset="0"/>
                <a:cs typeface="Consolas" panose="020B0609020204030204" pitchFamily="49" charset="0"/>
              </a:rPr>
              <a:t>=Flows[29], </a:t>
            </a:r>
            <a:r>
              <a:rPr lang="en-US" sz="1000" dirty="0" err="1">
                <a:solidFill>
                  <a:schemeClr val="tx1"/>
                </a:solidFill>
                <a:latin typeface="Consolas" panose="020B0609020204030204" pitchFamily="49" charset="0"/>
                <a:cs typeface="Consolas" panose="020B0609020204030204" pitchFamily="49" charset="0"/>
              </a:rPr>
              <a:t>First_Detected</a:t>
            </a:r>
            <a:r>
              <a:rPr lang="en-US" sz="1000" dirty="0">
                <a:solidFill>
                  <a:schemeClr val="tx1"/>
                </a:solidFill>
                <a:latin typeface="Consolas" panose="020B0609020204030204" pitchFamily="49" charset="0"/>
                <a:cs typeface="Consolas" panose="020B0609020204030204" pitchFamily="49" charset="0"/>
              </a:rPr>
              <a:t>=Flows[30], </a:t>
            </a:r>
            <a:r>
              <a:rPr lang="en-US" sz="1000" dirty="0" err="1">
                <a:solidFill>
                  <a:schemeClr val="tx1"/>
                </a:solidFill>
                <a:latin typeface="Consolas" panose="020B0609020204030204" pitchFamily="49" charset="0"/>
                <a:cs typeface="Consolas" panose="020B0609020204030204" pitchFamily="49" charset="0"/>
              </a:rPr>
              <a:t>Last_Detected</a:t>
            </a:r>
            <a:r>
              <a:rPr lang="en-US" sz="1000" dirty="0">
                <a:solidFill>
                  <a:schemeClr val="tx1"/>
                </a:solidFill>
                <a:latin typeface="Consolas" panose="020B0609020204030204" pitchFamily="49" charset="0"/>
                <a:cs typeface="Consolas" panose="020B0609020204030204" pitchFamily="49" charset="0"/>
              </a:rPr>
              <a:t>=Flows[31]</a:t>
            </a:r>
          </a:p>
        </p:txBody>
      </p:sp>
      <p:pic>
        <p:nvPicPr>
          <p:cNvPr id="3" name="Picture 2">
            <a:extLst>
              <a:ext uri="{FF2B5EF4-FFF2-40B4-BE49-F238E27FC236}">
                <a16:creationId xmlns:a16="http://schemas.microsoft.com/office/drawing/2014/main" id="{5761B3BE-3B72-4341-83D9-71FC212EE8F2}"/>
              </a:ext>
            </a:extLst>
          </p:cNvPr>
          <p:cNvPicPr>
            <a:picLocks noChangeAspect="1"/>
          </p:cNvPicPr>
          <p:nvPr/>
        </p:nvPicPr>
        <p:blipFill>
          <a:blip r:embed="rId2"/>
          <a:stretch>
            <a:fillRect/>
          </a:stretch>
        </p:blipFill>
        <p:spPr>
          <a:xfrm>
            <a:off x="661746" y="3188663"/>
            <a:ext cx="10868508" cy="2638396"/>
          </a:xfrm>
          <a:prstGeom prst="rect">
            <a:avLst/>
          </a:prstGeom>
        </p:spPr>
      </p:pic>
    </p:spTree>
    <p:extLst>
      <p:ext uri="{BB962C8B-B14F-4D97-AF65-F5344CB8AC3E}">
        <p14:creationId xmlns:p14="http://schemas.microsoft.com/office/powerpoint/2010/main" val="10985888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Traffic Data Query Sample 3</a:t>
            </a:r>
          </a:p>
        </p:txBody>
      </p:sp>
      <p:sp>
        <p:nvSpPr>
          <p:cNvPr id="4" name="Rounded Rectangle 3">
            <a:extLst>
              <a:ext uri="{FF2B5EF4-FFF2-40B4-BE49-F238E27FC236}">
                <a16:creationId xmlns:a16="http://schemas.microsoft.com/office/drawing/2014/main" id="{C002F6D1-5DB5-894E-9E91-F15294FE5C6B}"/>
              </a:ext>
            </a:extLst>
          </p:cNvPr>
          <p:cNvSpPr/>
          <p:nvPr/>
        </p:nvSpPr>
        <p:spPr>
          <a:xfrm>
            <a:off x="420757" y="1601433"/>
            <a:ext cx="9550106" cy="33466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000" dirty="0" err="1">
                <a:solidFill>
                  <a:schemeClr val="tx1"/>
                </a:solidFill>
                <a:latin typeface="Consolas" panose="020B0609020204030204" pitchFamily="49" charset="0"/>
                <a:cs typeface="Consolas" panose="020B0609020204030204" pitchFamily="49" charset="0"/>
              </a:rPr>
              <a:t>illumio_traffic_CL</a:t>
            </a:r>
            <a:r>
              <a:rPr lang="en-US" sz="1000" dirty="0">
                <a:solidFill>
                  <a:schemeClr val="tx1"/>
                </a:solidFill>
                <a:latin typeface="Consolas" panose="020B0609020204030204" pitchFamily="49" charset="0"/>
                <a:cs typeface="Consolas" panose="020B0609020204030204" pitchFamily="49" charset="0"/>
              </a:rPr>
              <a:t> // group to group</a:t>
            </a:r>
          </a:p>
          <a:p>
            <a:r>
              <a:rPr lang="en-US" sz="1000" dirty="0">
                <a:solidFill>
                  <a:schemeClr val="tx1"/>
                </a:solidFill>
                <a:latin typeface="Consolas" panose="020B0609020204030204" pitchFamily="49" charset="0"/>
                <a:cs typeface="Consolas" panose="020B0609020204030204" pitchFamily="49" charset="0"/>
              </a:rPr>
              <a:t>| project Flows = split(Message, ",")</a:t>
            </a:r>
          </a:p>
          <a:p>
            <a:r>
              <a:rPr lang="en-US" sz="1000" dirty="0">
                <a:solidFill>
                  <a:schemeClr val="tx1"/>
                </a:solidFill>
                <a:latin typeface="Consolas" panose="020B0609020204030204" pitchFamily="49" charset="0"/>
                <a:cs typeface="Consolas" panose="020B0609020204030204" pitchFamily="49" charset="0"/>
              </a:rPr>
              <a:t>| where </a:t>
            </a:r>
            <a:r>
              <a:rPr lang="en-US" sz="1000" dirty="0" err="1">
                <a:solidFill>
                  <a:schemeClr val="tx1"/>
                </a:solidFill>
                <a:latin typeface="Consolas" panose="020B0609020204030204" pitchFamily="49" charset="0"/>
                <a:cs typeface="Consolas" panose="020B0609020204030204" pitchFamily="49" charset="0"/>
              </a:rPr>
              <a:t>isempty</a:t>
            </a:r>
            <a:r>
              <a:rPr lang="en-US" sz="1000" dirty="0">
                <a:solidFill>
                  <a:schemeClr val="tx1"/>
                </a:solidFill>
                <a:latin typeface="Consolas" panose="020B0609020204030204" pitchFamily="49" charset="0"/>
                <a:cs typeface="Consolas" panose="020B0609020204030204" pitchFamily="49" charset="0"/>
              </a:rPr>
              <a:t>(Flows[1]) and </a:t>
            </a:r>
            <a:r>
              <a:rPr lang="en-US" sz="1000" dirty="0" err="1">
                <a:solidFill>
                  <a:schemeClr val="tx1"/>
                </a:solidFill>
                <a:latin typeface="Consolas" panose="020B0609020204030204" pitchFamily="49" charset="0"/>
                <a:cs typeface="Consolas" panose="020B0609020204030204" pitchFamily="49" charset="0"/>
              </a:rPr>
              <a:t>isempty</a:t>
            </a:r>
            <a:r>
              <a:rPr lang="en-US" sz="1000" dirty="0">
                <a:solidFill>
                  <a:schemeClr val="tx1"/>
                </a:solidFill>
                <a:latin typeface="Consolas" panose="020B0609020204030204" pitchFamily="49" charset="0"/>
                <a:cs typeface="Consolas" panose="020B0609020204030204" pitchFamily="49" charset="0"/>
              </a:rPr>
              <a:t>(Flows[12]) </a:t>
            </a:r>
          </a:p>
          <a:p>
            <a:r>
              <a:rPr lang="en-US" sz="1000" dirty="0">
                <a:solidFill>
                  <a:schemeClr val="tx1"/>
                </a:solidFill>
                <a:latin typeface="Consolas" panose="020B0609020204030204" pitchFamily="49" charset="0"/>
                <a:cs typeface="Consolas" panose="020B0609020204030204" pitchFamily="49" charset="0"/>
              </a:rPr>
              <a:t>| mv-expand </a:t>
            </a:r>
            <a:r>
              <a:rPr lang="en-US" sz="1000" dirty="0" err="1">
                <a:solidFill>
                  <a:schemeClr val="tx1"/>
                </a:solidFill>
                <a:latin typeface="Consolas" panose="020B0609020204030204" pitchFamily="49" charset="0"/>
                <a:cs typeface="Consolas" panose="020B0609020204030204" pitchFamily="49" charset="0"/>
              </a:rPr>
              <a:t>Consumer_IP</a:t>
            </a:r>
            <a:r>
              <a:rPr lang="en-US" sz="1000" dirty="0">
                <a:solidFill>
                  <a:schemeClr val="tx1"/>
                </a:solidFill>
                <a:latin typeface="Consolas" panose="020B0609020204030204" pitchFamily="49" charset="0"/>
                <a:cs typeface="Consolas" panose="020B0609020204030204" pitchFamily="49" charset="0"/>
              </a:rPr>
              <a:t>=Flows[0], </a:t>
            </a:r>
            <a:r>
              <a:rPr lang="en-US" sz="1000" dirty="0" err="1">
                <a:solidFill>
                  <a:schemeClr val="tx1"/>
                </a:solidFill>
                <a:latin typeface="Consolas" panose="020B0609020204030204" pitchFamily="49" charset="0"/>
                <a:cs typeface="Consolas" panose="020B0609020204030204" pitchFamily="49" charset="0"/>
              </a:rPr>
              <a:t>Consumer_Hostname</a:t>
            </a:r>
            <a:r>
              <a:rPr lang="en-US" sz="1000" dirty="0">
                <a:solidFill>
                  <a:schemeClr val="tx1"/>
                </a:solidFill>
                <a:latin typeface="Consolas" panose="020B0609020204030204" pitchFamily="49" charset="0"/>
                <a:cs typeface="Consolas" panose="020B0609020204030204" pitchFamily="49" charset="0"/>
              </a:rPr>
              <a:t>=Flows[3], </a:t>
            </a:r>
            <a:r>
              <a:rPr lang="en-US" sz="1000" dirty="0" err="1">
                <a:solidFill>
                  <a:schemeClr val="tx1"/>
                </a:solidFill>
                <a:latin typeface="Consolas" panose="020B0609020204030204" pitchFamily="49" charset="0"/>
                <a:cs typeface="Consolas" panose="020B0609020204030204" pitchFamily="49" charset="0"/>
              </a:rPr>
              <a:t>Consumer_Role</a:t>
            </a:r>
            <a:r>
              <a:rPr lang="en-US" sz="1000" dirty="0">
                <a:solidFill>
                  <a:schemeClr val="tx1"/>
                </a:solidFill>
                <a:latin typeface="Consolas" panose="020B0609020204030204" pitchFamily="49" charset="0"/>
                <a:cs typeface="Consolas" panose="020B0609020204030204" pitchFamily="49" charset="0"/>
              </a:rPr>
              <a:t>=Flows[4], </a:t>
            </a:r>
            <a:r>
              <a:rPr lang="en-US" sz="1000" dirty="0" err="1">
                <a:solidFill>
                  <a:schemeClr val="tx1"/>
                </a:solidFill>
                <a:latin typeface="Consolas" panose="020B0609020204030204" pitchFamily="49" charset="0"/>
                <a:cs typeface="Consolas" panose="020B0609020204030204" pitchFamily="49" charset="0"/>
              </a:rPr>
              <a:t>Consumer_App</a:t>
            </a:r>
            <a:r>
              <a:rPr lang="en-US" sz="1000" dirty="0">
                <a:solidFill>
                  <a:schemeClr val="tx1"/>
                </a:solidFill>
                <a:latin typeface="Consolas" panose="020B0609020204030204" pitchFamily="49" charset="0"/>
                <a:cs typeface="Consolas" panose="020B0609020204030204" pitchFamily="49" charset="0"/>
              </a:rPr>
              <a:t>=Flows[5], </a:t>
            </a:r>
            <a:r>
              <a:rPr lang="en-US" sz="1000" dirty="0" err="1">
                <a:solidFill>
                  <a:schemeClr val="tx1"/>
                </a:solidFill>
                <a:latin typeface="Consolas" panose="020B0609020204030204" pitchFamily="49" charset="0"/>
                <a:cs typeface="Consolas" panose="020B0609020204030204" pitchFamily="49" charset="0"/>
              </a:rPr>
              <a:t>Consumer_Env</a:t>
            </a:r>
            <a:r>
              <a:rPr lang="en-US" sz="1000" dirty="0">
                <a:solidFill>
                  <a:schemeClr val="tx1"/>
                </a:solidFill>
                <a:latin typeface="Consolas" panose="020B0609020204030204" pitchFamily="49" charset="0"/>
                <a:cs typeface="Consolas" panose="020B0609020204030204" pitchFamily="49" charset="0"/>
              </a:rPr>
              <a:t>=Flows[6], </a:t>
            </a:r>
            <a:r>
              <a:rPr lang="en-US" sz="1000" dirty="0" err="1">
                <a:solidFill>
                  <a:schemeClr val="tx1"/>
                </a:solidFill>
                <a:latin typeface="Consolas" panose="020B0609020204030204" pitchFamily="49" charset="0"/>
                <a:cs typeface="Consolas" panose="020B0609020204030204" pitchFamily="49" charset="0"/>
              </a:rPr>
              <a:t>Consumer_Loc</a:t>
            </a:r>
            <a:r>
              <a:rPr lang="en-US" sz="1000" dirty="0">
                <a:solidFill>
                  <a:schemeClr val="tx1"/>
                </a:solidFill>
                <a:latin typeface="Consolas" panose="020B0609020204030204" pitchFamily="49" charset="0"/>
                <a:cs typeface="Consolas" panose="020B0609020204030204" pitchFamily="49" charset="0"/>
              </a:rPr>
              <a:t>=Flows[7], </a:t>
            </a:r>
            <a:r>
              <a:rPr lang="en-US" sz="1000" dirty="0" err="1">
                <a:solidFill>
                  <a:schemeClr val="tx1"/>
                </a:solidFill>
                <a:latin typeface="Consolas" panose="020B0609020204030204" pitchFamily="49" charset="0"/>
                <a:cs typeface="Consolas" panose="020B0609020204030204" pitchFamily="49" charset="0"/>
              </a:rPr>
              <a:t>Provider_IP</a:t>
            </a:r>
            <a:r>
              <a:rPr lang="en-US" sz="1000" dirty="0">
                <a:solidFill>
                  <a:schemeClr val="tx1"/>
                </a:solidFill>
                <a:latin typeface="Consolas" panose="020B0609020204030204" pitchFamily="49" charset="0"/>
                <a:cs typeface="Consolas" panose="020B0609020204030204" pitchFamily="49" charset="0"/>
              </a:rPr>
              <a:t>=Flows[11], </a:t>
            </a:r>
            <a:r>
              <a:rPr lang="en-US" sz="1000" dirty="0" err="1">
                <a:solidFill>
                  <a:schemeClr val="tx1"/>
                </a:solidFill>
                <a:latin typeface="Consolas" panose="020B0609020204030204" pitchFamily="49" charset="0"/>
                <a:cs typeface="Consolas" panose="020B0609020204030204" pitchFamily="49" charset="0"/>
              </a:rPr>
              <a:t>Provider_Hostname</a:t>
            </a:r>
            <a:r>
              <a:rPr lang="en-US" sz="1000" dirty="0">
                <a:solidFill>
                  <a:schemeClr val="tx1"/>
                </a:solidFill>
                <a:latin typeface="Consolas" panose="020B0609020204030204" pitchFamily="49" charset="0"/>
                <a:cs typeface="Consolas" panose="020B0609020204030204" pitchFamily="49" charset="0"/>
              </a:rPr>
              <a:t>=Flows[14], </a:t>
            </a:r>
            <a:r>
              <a:rPr lang="en-US" sz="1000" dirty="0" err="1">
                <a:solidFill>
                  <a:schemeClr val="tx1"/>
                </a:solidFill>
                <a:latin typeface="Consolas" panose="020B0609020204030204" pitchFamily="49" charset="0"/>
                <a:cs typeface="Consolas" panose="020B0609020204030204" pitchFamily="49" charset="0"/>
              </a:rPr>
              <a:t>Provider_Role</a:t>
            </a:r>
            <a:r>
              <a:rPr lang="en-US" sz="1000" dirty="0">
                <a:solidFill>
                  <a:schemeClr val="tx1"/>
                </a:solidFill>
                <a:latin typeface="Consolas" panose="020B0609020204030204" pitchFamily="49" charset="0"/>
                <a:cs typeface="Consolas" panose="020B0609020204030204" pitchFamily="49" charset="0"/>
              </a:rPr>
              <a:t>=Flows[15], </a:t>
            </a:r>
            <a:r>
              <a:rPr lang="en-US" sz="1000" dirty="0" err="1">
                <a:solidFill>
                  <a:schemeClr val="tx1"/>
                </a:solidFill>
                <a:latin typeface="Consolas" panose="020B0609020204030204" pitchFamily="49" charset="0"/>
                <a:cs typeface="Consolas" panose="020B0609020204030204" pitchFamily="49" charset="0"/>
              </a:rPr>
              <a:t>Provider_App</a:t>
            </a:r>
            <a:r>
              <a:rPr lang="en-US" sz="1000" dirty="0">
                <a:solidFill>
                  <a:schemeClr val="tx1"/>
                </a:solidFill>
                <a:latin typeface="Consolas" panose="020B0609020204030204" pitchFamily="49" charset="0"/>
                <a:cs typeface="Consolas" panose="020B0609020204030204" pitchFamily="49" charset="0"/>
              </a:rPr>
              <a:t>=Flows[16], </a:t>
            </a:r>
            <a:r>
              <a:rPr lang="en-US" sz="1000" dirty="0" err="1">
                <a:solidFill>
                  <a:schemeClr val="tx1"/>
                </a:solidFill>
                <a:latin typeface="Consolas" panose="020B0609020204030204" pitchFamily="49" charset="0"/>
                <a:cs typeface="Consolas" panose="020B0609020204030204" pitchFamily="49" charset="0"/>
              </a:rPr>
              <a:t>Provider_Env</a:t>
            </a:r>
            <a:r>
              <a:rPr lang="en-US" sz="1000" dirty="0">
                <a:solidFill>
                  <a:schemeClr val="tx1"/>
                </a:solidFill>
                <a:latin typeface="Consolas" panose="020B0609020204030204" pitchFamily="49" charset="0"/>
                <a:cs typeface="Consolas" panose="020B0609020204030204" pitchFamily="49" charset="0"/>
              </a:rPr>
              <a:t>=Flows[17], </a:t>
            </a:r>
            <a:r>
              <a:rPr lang="en-US" sz="1000" dirty="0" err="1">
                <a:solidFill>
                  <a:schemeClr val="tx1"/>
                </a:solidFill>
                <a:latin typeface="Consolas" panose="020B0609020204030204" pitchFamily="49" charset="0"/>
                <a:cs typeface="Consolas" panose="020B0609020204030204" pitchFamily="49" charset="0"/>
              </a:rPr>
              <a:t>Provider_Loc</a:t>
            </a:r>
            <a:r>
              <a:rPr lang="en-US" sz="1000" dirty="0">
                <a:solidFill>
                  <a:schemeClr val="tx1"/>
                </a:solidFill>
                <a:latin typeface="Consolas" panose="020B0609020204030204" pitchFamily="49" charset="0"/>
                <a:cs typeface="Consolas" panose="020B0609020204030204" pitchFamily="49" charset="0"/>
              </a:rPr>
              <a:t>=Flows[18], </a:t>
            </a:r>
            <a:r>
              <a:rPr lang="en-US" sz="1000" dirty="0" err="1">
                <a:solidFill>
                  <a:schemeClr val="tx1"/>
                </a:solidFill>
                <a:latin typeface="Consolas" panose="020B0609020204030204" pitchFamily="49" charset="0"/>
                <a:cs typeface="Consolas" panose="020B0609020204030204" pitchFamily="49" charset="0"/>
              </a:rPr>
              <a:t>Provider_FQDN</a:t>
            </a:r>
            <a:r>
              <a:rPr lang="en-US" sz="1000" dirty="0">
                <a:solidFill>
                  <a:schemeClr val="tx1"/>
                </a:solidFill>
                <a:latin typeface="Consolas" panose="020B0609020204030204" pitchFamily="49" charset="0"/>
                <a:cs typeface="Consolas" panose="020B0609020204030204" pitchFamily="49" charset="0"/>
              </a:rPr>
              <a:t>=Flows[19], Transmission=Flows[20], Port=Flows[21], Protocol=Flows[22], </a:t>
            </a:r>
            <a:r>
              <a:rPr lang="en-US" sz="1000" dirty="0" err="1">
                <a:solidFill>
                  <a:schemeClr val="tx1"/>
                </a:solidFill>
                <a:latin typeface="Consolas" panose="020B0609020204030204" pitchFamily="49" charset="0"/>
                <a:cs typeface="Consolas" panose="020B0609020204030204" pitchFamily="49" charset="0"/>
              </a:rPr>
              <a:t>Num_Flows</a:t>
            </a:r>
            <a:r>
              <a:rPr lang="en-US" sz="1000" dirty="0">
                <a:solidFill>
                  <a:schemeClr val="tx1"/>
                </a:solidFill>
                <a:latin typeface="Consolas" panose="020B0609020204030204" pitchFamily="49" charset="0"/>
                <a:cs typeface="Consolas" panose="020B0609020204030204" pitchFamily="49" charset="0"/>
              </a:rPr>
              <a:t>=Flows[26], </a:t>
            </a:r>
            <a:r>
              <a:rPr lang="en-US" sz="1000" dirty="0" err="1">
                <a:solidFill>
                  <a:schemeClr val="tx1"/>
                </a:solidFill>
                <a:latin typeface="Consolas" panose="020B0609020204030204" pitchFamily="49" charset="0"/>
                <a:cs typeface="Consolas" panose="020B0609020204030204" pitchFamily="49" charset="0"/>
              </a:rPr>
              <a:t>Connection_State</a:t>
            </a:r>
            <a:r>
              <a:rPr lang="en-US" sz="1000" dirty="0">
                <a:solidFill>
                  <a:schemeClr val="tx1"/>
                </a:solidFill>
                <a:latin typeface="Consolas" panose="020B0609020204030204" pitchFamily="49" charset="0"/>
                <a:cs typeface="Consolas" panose="020B0609020204030204" pitchFamily="49" charset="0"/>
              </a:rPr>
              <a:t>=Flows[27], </a:t>
            </a:r>
            <a:r>
              <a:rPr lang="en-US" sz="1000" dirty="0" err="1">
                <a:solidFill>
                  <a:schemeClr val="tx1"/>
                </a:solidFill>
                <a:latin typeface="Consolas" panose="020B0609020204030204" pitchFamily="49" charset="0"/>
                <a:cs typeface="Consolas" panose="020B0609020204030204" pitchFamily="49" charset="0"/>
              </a:rPr>
              <a:t>Reported_Policy_Decision</a:t>
            </a:r>
            <a:r>
              <a:rPr lang="en-US" sz="1000" dirty="0">
                <a:solidFill>
                  <a:schemeClr val="tx1"/>
                </a:solidFill>
                <a:latin typeface="Consolas" panose="020B0609020204030204" pitchFamily="49" charset="0"/>
                <a:cs typeface="Consolas" panose="020B0609020204030204" pitchFamily="49" charset="0"/>
              </a:rPr>
              <a:t>=Flows[28], </a:t>
            </a:r>
            <a:r>
              <a:rPr lang="en-US" sz="1000" dirty="0" err="1">
                <a:solidFill>
                  <a:schemeClr val="tx1"/>
                </a:solidFill>
                <a:latin typeface="Consolas" panose="020B0609020204030204" pitchFamily="49" charset="0"/>
                <a:cs typeface="Consolas" panose="020B0609020204030204" pitchFamily="49" charset="0"/>
              </a:rPr>
              <a:t>Reported_by</a:t>
            </a:r>
            <a:r>
              <a:rPr lang="en-US" sz="1000" dirty="0">
                <a:solidFill>
                  <a:schemeClr val="tx1"/>
                </a:solidFill>
                <a:latin typeface="Consolas" panose="020B0609020204030204" pitchFamily="49" charset="0"/>
                <a:cs typeface="Consolas" panose="020B0609020204030204" pitchFamily="49" charset="0"/>
              </a:rPr>
              <a:t>=Flows[29], </a:t>
            </a:r>
            <a:r>
              <a:rPr lang="en-US" sz="1000" dirty="0" err="1">
                <a:solidFill>
                  <a:schemeClr val="tx1"/>
                </a:solidFill>
                <a:latin typeface="Consolas" panose="020B0609020204030204" pitchFamily="49" charset="0"/>
                <a:cs typeface="Consolas" panose="020B0609020204030204" pitchFamily="49" charset="0"/>
              </a:rPr>
              <a:t>First_Detected</a:t>
            </a:r>
            <a:r>
              <a:rPr lang="en-US" sz="1000" dirty="0">
                <a:solidFill>
                  <a:schemeClr val="tx1"/>
                </a:solidFill>
                <a:latin typeface="Consolas" panose="020B0609020204030204" pitchFamily="49" charset="0"/>
                <a:cs typeface="Consolas" panose="020B0609020204030204" pitchFamily="49" charset="0"/>
              </a:rPr>
              <a:t>=Flows[30], </a:t>
            </a:r>
            <a:r>
              <a:rPr lang="en-US" sz="1000" dirty="0" err="1">
                <a:solidFill>
                  <a:schemeClr val="tx1"/>
                </a:solidFill>
                <a:latin typeface="Consolas" panose="020B0609020204030204" pitchFamily="49" charset="0"/>
                <a:cs typeface="Consolas" panose="020B0609020204030204" pitchFamily="49" charset="0"/>
              </a:rPr>
              <a:t>Last_Detected</a:t>
            </a:r>
            <a:r>
              <a:rPr lang="en-US" sz="1000" dirty="0">
                <a:solidFill>
                  <a:schemeClr val="tx1"/>
                </a:solidFill>
                <a:latin typeface="Consolas" panose="020B0609020204030204" pitchFamily="49" charset="0"/>
                <a:cs typeface="Consolas" panose="020B0609020204030204" pitchFamily="49" charset="0"/>
              </a:rPr>
              <a:t>=Flows[31]</a:t>
            </a:r>
          </a:p>
        </p:txBody>
      </p:sp>
      <p:pic>
        <p:nvPicPr>
          <p:cNvPr id="7" name="Picture 6">
            <a:extLst>
              <a:ext uri="{FF2B5EF4-FFF2-40B4-BE49-F238E27FC236}">
                <a16:creationId xmlns:a16="http://schemas.microsoft.com/office/drawing/2014/main" id="{F73BE470-CFDA-044C-8DB3-65898111709C}"/>
              </a:ext>
            </a:extLst>
          </p:cNvPr>
          <p:cNvPicPr>
            <a:picLocks noChangeAspect="1"/>
          </p:cNvPicPr>
          <p:nvPr/>
        </p:nvPicPr>
        <p:blipFill>
          <a:blip r:embed="rId2"/>
          <a:stretch>
            <a:fillRect/>
          </a:stretch>
        </p:blipFill>
        <p:spPr>
          <a:xfrm>
            <a:off x="251011" y="1379972"/>
            <a:ext cx="11438965" cy="3542143"/>
          </a:xfrm>
          <a:prstGeom prst="rect">
            <a:avLst/>
          </a:prstGeom>
        </p:spPr>
      </p:pic>
    </p:spTree>
    <p:extLst>
      <p:ext uri="{BB962C8B-B14F-4D97-AF65-F5344CB8AC3E}">
        <p14:creationId xmlns:p14="http://schemas.microsoft.com/office/powerpoint/2010/main" val="3576119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Alert</a:t>
            </a:r>
          </a:p>
        </p:txBody>
      </p:sp>
      <p:pic>
        <p:nvPicPr>
          <p:cNvPr id="3" name="Picture 2">
            <a:extLst>
              <a:ext uri="{FF2B5EF4-FFF2-40B4-BE49-F238E27FC236}">
                <a16:creationId xmlns:a16="http://schemas.microsoft.com/office/drawing/2014/main" id="{8E474B00-0502-6B4D-862A-97BDD3B8861F}"/>
              </a:ext>
            </a:extLst>
          </p:cNvPr>
          <p:cNvPicPr>
            <a:picLocks noChangeAspect="1"/>
          </p:cNvPicPr>
          <p:nvPr/>
        </p:nvPicPr>
        <p:blipFill>
          <a:blip r:embed="rId2"/>
          <a:stretch>
            <a:fillRect/>
          </a:stretch>
        </p:blipFill>
        <p:spPr>
          <a:xfrm>
            <a:off x="321028" y="2698045"/>
            <a:ext cx="5804688" cy="2754489"/>
          </a:xfrm>
          <a:prstGeom prst="rect">
            <a:avLst/>
          </a:prstGeom>
        </p:spPr>
      </p:pic>
      <p:pic>
        <p:nvPicPr>
          <p:cNvPr id="6" name="Picture 5">
            <a:extLst>
              <a:ext uri="{FF2B5EF4-FFF2-40B4-BE49-F238E27FC236}">
                <a16:creationId xmlns:a16="http://schemas.microsoft.com/office/drawing/2014/main" id="{CAFF412D-1555-1F44-AA7B-CE5DC56EF234}"/>
              </a:ext>
            </a:extLst>
          </p:cNvPr>
          <p:cNvPicPr>
            <a:picLocks noChangeAspect="1"/>
          </p:cNvPicPr>
          <p:nvPr/>
        </p:nvPicPr>
        <p:blipFill>
          <a:blip r:embed="rId3"/>
          <a:stretch>
            <a:fillRect/>
          </a:stretch>
        </p:blipFill>
        <p:spPr>
          <a:xfrm>
            <a:off x="6096000" y="2698045"/>
            <a:ext cx="5415843" cy="2520244"/>
          </a:xfrm>
          <a:prstGeom prst="rect">
            <a:avLst/>
          </a:prstGeom>
        </p:spPr>
      </p:pic>
      <p:pic>
        <p:nvPicPr>
          <p:cNvPr id="8" name="Picture 7">
            <a:extLst>
              <a:ext uri="{FF2B5EF4-FFF2-40B4-BE49-F238E27FC236}">
                <a16:creationId xmlns:a16="http://schemas.microsoft.com/office/drawing/2014/main" id="{7DE30D0A-4B1C-B745-BAA3-6615920B8DF7}"/>
              </a:ext>
            </a:extLst>
          </p:cNvPr>
          <p:cNvPicPr>
            <a:picLocks noChangeAspect="1"/>
          </p:cNvPicPr>
          <p:nvPr/>
        </p:nvPicPr>
        <p:blipFill>
          <a:blip r:embed="rId4"/>
          <a:stretch>
            <a:fillRect/>
          </a:stretch>
        </p:blipFill>
        <p:spPr>
          <a:xfrm>
            <a:off x="321028" y="923230"/>
            <a:ext cx="8750300" cy="1346200"/>
          </a:xfrm>
          <a:prstGeom prst="rect">
            <a:avLst/>
          </a:prstGeom>
        </p:spPr>
      </p:pic>
    </p:spTree>
    <p:extLst>
      <p:ext uri="{BB962C8B-B14F-4D97-AF65-F5344CB8AC3E}">
        <p14:creationId xmlns:p14="http://schemas.microsoft.com/office/powerpoint/2010/main" val="37627295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63CB-06B3-9349-ADA8-57C684D3AA06}"/>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788102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Azure Log Analytics Workspace</a:t>
            </a:r>
          </a:p>
        </p:txBody>
      </p:sp>
      <p:pic>
        <p:nvPicPr>
          <p:cNvPr id="4" name="Picture 3">
            <a:extLst>
              <a:ext uri="{FF2B5EF4-FFF2-40B4-BE49-F238E27FC236}">
                <a16:creationId xmlns:a16="http://schemas.microsoft.com/office/drawing/2014/main" id="{18396A9F-D368-3741-BFA5-72E41E1C48E1}"/>
              </a:ext>
            </a:extLst>
          </p:cNvPr>
          <p:cNvPicPr>
            <a:picLocks noChangeAspect="1"/>
          </p:cNvPicPr>
          <p:nvPr/>
        </p:nvPicPr>
        <p:blipFill>
          <a:blip r:embed="rId2"/>
          <a:stretch>
            <a:fillRect/>
          </a:stretch>
        </p:blipFill>
        <p:spPr>
          <a:xfrm>
            <a:off x="1144658" y="1306540"/>
            <a:ext cx="4533899" cy="4084793"/>
          </a:xfrm>
          <a:prstGeom prst="rect">
            <a:avLst/>
          </a:prstGeom>
        </p:spPr>
      </p:pic>
      <p:sp>
        <p:nvSpPr>
          <p:cNvPr id="5" name="Rounded Rectangle 4">
            <a:extLst>
              <a:ext uri="{FF2B5EF4-FFF2-40B4-BE49-F238E27FC236}">
                <a16:creationId xmlns:a16="http://schemas.microsoft.com/office/drawing/2014/main" id="{B56BA06F-74CB-4F4C-9AA0-6D95E055AC52}"/>
              </a:ext>
            </a:extLst>
          </p:cNvPr>
          <p:cNvSpPr/>
          <p:nvPr/>
        </p:nvSpPr>
        <p:spPr>
          <a:xfrm>
            <a:off x="6258194" y="2735946"/>
            <a:ext cx="5334717" cy="24450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Create log analytics workspace dedicated for the </a:t>
            </a:r>
            <a:r>
              <a:rPr lang="en-US" sz="1600" dirty="0" err="1">
                <a:solidFill>
                  <a:schemeClr val="tx1"/>
                </a:solidFill>
              </a:rPr>
              <a:t>logstash</a:t>
            </a:r>
            <a:r>
              <a:rPr lang="en-US" sz="1600" dirty="0">
                <a:solidFill>
                  <a:schemeClr val="tx1"/>
                </a:solidFill>
              </a:rPr>
              <a:t>.</a:t>
            </a:r>
          </a:p>
          <a:p>
            <a:endParaRPr lang="en-US" sz="1600" dirty="0">
              <a:solidFill>
                <a:schemeClr val="tx1"/>
              </a:solidFill>
            </a:endParaRPr>
          </a:p>
          <a:p>
            <a:r>
              <a:rPr lang="en-US" sz="1600" dirty="0">
                <a:solidFill>
                  <a:schemeClr val="tx1"/>
                </a:solidFill>
              </a:rPr>
              <a:t>OR</a:t>
            </a:r>
          </a:p>
          <a:p>
            <a:endParaRPr lang="en-US" sz="1600" dirty="0">
              <a:solidFill>
                <a:schemeClr val="tx1"/>
              </a:solidFill>
            </a:endParaRPr>
          </a:p>
          <a:p>
            <a:r>
              <a:rPr lang="en-US" sz="1600" dirty="0">
                <a:solidFill>
                  <a:schemeClr val="tx1"/>
                </a:solidFill>
              </a:rPr>
              <a:t>You can use your existing workspace.</a:t>
            </a:r>
          </a:p>
          <a:p>
            <a:endParaRPr lang="en-US" sz="1600" dirty="0">
              <a:solidFill>
                <a:schemeClr val="tx1"/>
              </a:solidFill>
            </a:endParaRPr>
          </a:p>
          <a:p>
            <a:r>
              <a:rPr lang="en-US" sz="1600" dirty="0">
                <a:solidFill>
                  <a:schemeClr val="tx1"/>
                </a:solidFill>
              </a:rPr>
              <a:t>All we need is adding a custom log table.</a:t>
            </a:r>
          </a:p>
          <a:p>
            <a:endParaRPr lang="en-US" sz="1600" dirty="0">
              <a:solidFill>
                <a:schemeClr val="tx1"/>
              </a:solidFill>
            </a:endParaRPr>
          </a:p>
        </p:txBody>
      </p:sp>
    </p:spTree>
    <p:extLst>
      <p:ext uri="{BB962C8B-B14F-4D97-AF65-F5344CB8AC3E}">
        <p14:creationId xmlns:p14="http://schemas.microsoft.com/office/powerpoint/2010/main" val="10130296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5">
            <a:extLst>
              <a:ext uri="{FF2B5EF4-FFF2-40B4-BE49-F238E27FC236}">
                <a16:creationId xmlns:a16="http://schemas.microsoft.com/office/drawing/2014/main" id="{BB9058D6-A2DB-4D94-8C32-DF593D726B34}"/>
              </a:ext>
            </a:extLst>
          </p:cNvPr>
          <p:cNvSpPr>
            <a:spLocks noGrp="1"/>
          </p:cNvSpPr>
          <p:nvPr>
            <p:ph type="ctrTitle"/>
            <p:custDataLst>
              <p:tags r:id="rId1"/>
            </p:custDataLst>
          </p:nvPr>
        </p:nvSpPr>
        <p:spPr>
          <a:xfrm>
            <a:off x="748799" y="1562100"/>
            <a:ext cx="9802895" cy="1866900"/>
          </a:xfrm>
        </p:spPr>
        <p:txBody>
          <a:bodyPr/>
          <a:lstStyle/>
          <a:p>
            <a:r>
              <a:rPr lang="en-CA" sz="3200" dirty="0">
                <a:latin typeface="+mn-lt"/>
              </a:rPr>
              <a:t>Create Custom Log – Log Analytics</a:t>
            </a:r>
            <a:endParaRPr lang="en-CA" sz="3200" b="0" dirty="0">
              <a:solidFill>
                <a:schemeClr val="accent2"/>
              </a:solidFill>
              <a:latin typeface="+mn-lt"/>
            </a:endParaRPr>
          </a:p>
        </p:txBody>
      </p:sp>
    </p:spTree>
    <p:extLst>
      <p:ext uri="{BB962C8B-B14F-4D97-AF65-F5344CB8AC3E}">
        <p14:creationId xmlns:p14="http://schemas.microsoft.com/office/powerpoint/2010/main" val="9126576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Custom Logs</a:t>
            </a:r>
          </a:p>
        </p:txBody>
      </p:sp>
      <p:sp>
        <p:nvSpPr>
          <p:cNvPr id="6" name="Rounded Rectangle 5">
            <a:extLst>
              <a:ext uri="{FF2B5EF4-FFF2-40B4-BE49-F238E27FC236}">
                <a16:creationId xmlns:a16="http://schemas.microsoft.com/office/drawing/2014/main" id="{1F6520A8-DAE1-374E-9F82-58B53FBD937C}"/>
              </a:ext>
            </a:extLst>
          </p:cNvPr>
          <p:cNvSpPr/>
          <p:nvPr/>
        </p:nvSpPr>
        <p:spPr>
          <a:xfrm>
            <a:off x="1176972" y="1024791"/>
            <a:ext cx="8849897" cy="24450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We need to create two custom logs on the log analytics workspace.</a:t>
            </a:r>
          </a:p>
          <a:p>
            <a:endParaRPr lang="en-US" sz="1600" dirty="0">
              <a:solidFill>
                <a:schemeClr val="tx1"/>
              </a:solidFill>
            </a:endParaRPr>
          </a:p>
          <a:p>
            <a:r>
              <a:rPr lang="en-US" sz="1600" dirty="0">
                <a:solidFill>
                  <a:schemeClr val="tx1"/>
                </a:solidFill>
              </a:rPr>
              <a:t>Set </a:t>
            </a:r>
            <a:r>
              <a:rPr lang="en-US" sz="1600" dirty="0">
                <a:solidFill>
                  <a:schemeClr val="tx1"/>
                </a:solidFill>
                <a:highlight>
                  <a:srgbClr val="FFFF00"/>
                </a:highlight>
              </a:rPr>
              <a:t>two</a:t>
            </a:r>
            <a:r>
              <a:rPr lang="en-US" sz="1600" dirty="0">
                <a:solidFill>
                  <a:schemeClr val="tx1"/>
                </a:solidFill>
              </a:rPr>
              <a:t> custom log name as:</a:t>
            </a:r>
          </a:p>
          <a:p>
            <a:pPr marL="285750" indent="-285750">
              <a:buFontTx/>
              <a:buChar char="-"/>
            </a:pPr>
            <a:r>
              <a:rPr lang="en-US" sz="1600" dirty="0">
                <a:solidFill>
                  <a:schemeClr val="tx1"/>
                </a:solidFill>
              </a:rPr>
              <a:t>”</a:t>
            </a:r>
            <a:r>
              <a:rPr lang="en-US" sz="1600" dirty="0" err="1">
                <a:solidFill>
                  <a:schemeClr val="tx1"/>
                </a:solidFill>
              </a:rPr>
              <a:t>illumio_events</a:t>
            </a:r>
            <a:r>
              <a:rPr lang="en-US" sz="1600" dirty="0">
                <a:solidFill>
                  <a:schemeClr val="tx1"/>
                </a:solidFill>
              </a:rPr>
              <a:t>” for PCE System Event</a:t>
            </a:r>
          </a:p>
          <a:p>
            <a:pPr marL="285750" indent="-285750">
              <a:buFontTx/>
              <a:buChar char="-"/>
            </a:pPr>
            <a:r>
              <a:rPr lang="en-US" sz="1600" dirty="0">
                <a:solidFill>
                  <a:schemeClr val="tx1"/>
                </a:solidFill>
              </a:rPr>
              <a:t>“</a:t>
            </a:r>
            <a:r>
              <a:rPr lang="en-US" sz="1600" dirty="0" err="1">
                <a:solidFill>
                  <a:schemeClr val="tx1"/>
                </a:solidFill>
              </a:rPr>
              <a:t>illumio_traffic</a:t>
            </a:r>
            <a:r>
              <a:rPr lang="en-US" sz="1600" dirty="0">
                <a:solidFill>
                  <a:schemeClr val="tx1"/>
                </a:solidFill>
              </a:rPr>
              <a:t>” for Traffic Data</a:t>
            </a:r>
          </a:p>
          <a:p>
            <a:endParaRPr lang="en-US" sz="1600" dirty="0">
              <a:solidFill>
                <a:schemeClr val="tx1"/>
              </a:solidFill>
            </a:endParaRPr>
          </a:p>
          <a:p>
            <a:r>
              <a:rPr lang="en-US" sz="1600" dirty="0">
                <a:solidFill>
                  <a:schemeClr val="tx1"/>
                </a:solidFill>
              </a:rPr>
              <a:t>Here’s the end result:</a:t>
            </a:r>
          </a:p>
          <a:p>
            <a:endParaRPr lang="en-US" sz="1600" dirty="0">
              <a:solidFill>
                <a:schemeClr val="tx1"/>
              </a:solidFill>
            </a:endParaRPr>
          </a:p>
        </p:txBody>
      </p:sp>
      <p:pic>
        <p:nvPicPr>
          <p:cNvPr id="3" name="Picture 2">
            <a:extLst>
              <a:ext uri="{FF2B5EF4-FFF2-40B4-BE49-F238E27FC236}">
                <a16:creationId xmlns:a16="http://schemas.microsoft.com/office/drawing/2014/main" id="{AC6B2ECD-6FFB-894A-AF95-4E6E6A0219AD}"/>
              </a:ext>
            </a:extLst>
          </p:cNvPr>
          <p:cNvPicPr>
            <a:picLocks noChangeAspect="1"/>
          </p:cNvPicPr>
          <p:nvPr/>
        </p:nvPicPr>
        <p:blipFill>
          <a:blip r:embed="rId2"/>
          <a:stretch>
            <a:fillRect/>
          </a:stretch>
        </p:blipFill>
        <p:spPr>
          <a:xfrm>
            <a:off x="1576551" y="2972457"/>
            <a:ext cx="7535917" cy="3296270"/>
          </a:xfrm>
          <a:prstGeom prst="rect">
            <a:avLst/>
          </a:prstGeom>
        </p:spPr>
      </p:pic>
    </p:spTree>
    <p:extLst>
      <p:ext uri="{BB962C8B-B14F-4D97-AF65-F5344CB8AC3E}">
        <p14:creationId xmlns:p14="http://schemas.microsoft.com/office/powerpoint/2010/main" val="32790511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A046-2EE7-BA4A-ABB7-CE2A400BDE78}"/>
              </a:ext>
            </a:extLst>
          </p:cNvPr>
          <p:cNvSpPr>
            <a:spLocks noGrp="1"/>
          </p:cNvSpPr>
          <p:nvPr>
            <p:ph type="title"/>
          </p:nvPr>
        </p:nvSpPr>
        <p:spPr>
          <a:xfrm>
            <a:off x="420757" y="166908"/>
            <a:ext cx="10515600" cy="842400"/>
          </a:xfrm>
        </p:spPr>
        <p:txBody>
          <a:bodyPr/>
          <a:lstStyle/>
          <a:p>
            <a:r>
              <a:rPr lang="en-US" dirty="0">
                <a:latin typeface="Verdana"/>
                <a:ea typeface="Verdana"/>
              </a:rPr>
              <a:t>Create Custom Logs – PCE System Event</a:t>
            </a:r>
          </a:p>
        </p:txBody>
      </p:sp>
      <p:pic>
        <p:nvPicPr>
          <p:cNvPr id="5" name="Picture 4">
            <a:extLst>
              <a:ext uri="{FF2B5EF4-FFF2-40B4-BE49-F238E27FC236}">
                <a16:creationId xmlns:a16="http://schemas.microsoft.com/office/drawing/2014/main" id="{A9C8C370-C846-3444-A7B4-65ABD8B42E9D}"/>
              </a:ext>
            </a:extLst>
          </p:cNvPr>
          <p:cNvPicPr>
            <a:picLocks noChangeAspect="1"/>
          </p:cNvPicPr>
          <p:nvPr/>
        </p:nvPicPr>
        <p:blipFill>
          <a:blip r:embed="rId2"/>
          <a:stretch>
            <a:fillRect/>
          </a:stretch>
        </p:blipFill>
        <p:spPr>
          <a:xfrm>
            <a:off x="634596" y="1009308"/>
            <a:ext cx="3895363" cy="4223394"/>
          </a:xfrm>
          <a:prstGeom prst="rect">
            <a:avLst/>
          </a:prstGeom>
        </p:spPr>
      </p:pic>
      <p:sp>
        <p:nvSpPr>
          <p:cNvPr id="6" name="Rounded Rectangle 5">
            <a:extLst>
              <a:ext uri="{FF2B5EF4-FFF2-40B4-BE49-F238E27FC236}">
                <a16:creationId xmlns:a16="http://schemas.microsoft.com/office/drawing/2014/main" id="{1F6520A8-DAE1-374E-9F82-58B53FBD937C}"/>
              </a:ext>
            </a:extLst>
          </p:cNvPr>
          <p:cNvSpPr/>
          <p:nvPr/>
        </p:nvSpPr>
        <p:spPr>
          <a:xfrm>
            <a:off x="4971549" y="740983"/>
            <a:ext cx="6285373" cy="24450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dirty="0">
                <a:solidFill>
                  <a:schemeClr val="tx1"/>
                </a:solidFill>
              </a:rPr>
              <a:t>Create custom logs table.</a:t>
            </a:r>
          </a:p>
          <a:p>
            <a:endParaRPr lang="en-US" sz="1600" dirty="0">
              <a:solidFill>
                <a:schemeClr val="tx1"/>
              </a:solidFill>
            </a:endParaRPr>
          </a:p>
          <a:p>
            <a:r>
              <a:rPr lang="en-US" sz="1600" dirty="0">
                <a:solidFill>
                  <a:schemeClr val="tx1"/>
                </a:solidFill>
              </a:rPr>
              <a:t>Save the sample logs as named: “</a:t>
            </a:r>
            <a:r>
              <a:rPr lang="en-US" sz="1600" dirty="0" err="1">
                <a:solidFill>
                  <a:schemeClr val="tx1"/>
                </a:solidFill>
              </a:rPr>
              <a:t>illumio_events_data.json</a:t>
            </a:r>
            <a:r>
              <a:rPr lang="en-US" sz="1600" dirty="0">
                <a:solidFill>
                  <a:schemeClr val="tx1"/>
                </a:solidFill>
              </a:rPr>
              <a:t>” for initial parsing purpose:</a:t>
            </a:r>
          </a:p>
        </p:txBody>
      </p:sp>
      <p:sp>
        <p:nvSpPr>
          <p:cNvPr id="7" name="TextBox 6">
            <a:extLst>
              <a:ext uri="{FF2B5EF4-FFF2-40B4-BE49-F238E27FC236}">
                <a16:creationId xmlns:a16="http://schemas.microsoft.com/office/drawing/2014/main" id="{DB967E1F-81B1-0846-9523-400EE992A03D}"/>
              </a:ext>
            </a:extLst>
          </p:cNvPr>
          <p:cNvSpPr txBox="1"/>
          <p:nvPr/>
        </p:nvSpPr>
        <p:spPr>
          <a:xfrm>
            <a:off x="5076496" y="1887760"/>
            <a:ext cx="6941567" cy="2308324"/>
          </a:xfrm>
          <a:prstGeom prst="rect">
            <a:avLst/>
          </a:prstGeom>
          <a:noFill/>
        </p:spPr>
        <p:txBody>
          <a:bodyPr wrap="square" rtlCol="0">
            <a:spAutoFit/>
          </a:bodyPr>
          <a:lstStyle/>
          <a:p>
            <a:r>
              <a:rPr lang="en-MY" sz="800" dirty="0"/>
              <a:t>[{"</a:t>
            </a:r>
            <a:r>
              <a:rPr lang="en-MY" sz="800" dirty="0" err="1"/>
              <a:t>href</a:t>
            </a:r>
            <a:r>
              <a:rPr lang="en-MY" sz="800" dirty="0"/>
              <a:t>":"/orgs/1/events/e874f4d4-8cd4-4f9a-9c74-4da5777b1f47","timestamp":"2022-06-05T19:12:56.720Z","pce_fqdn":"scp4.illum.io","created_by":{"agent":{"</a:t>
            </a:r>
            <a:r>
              <a:rPr lang="en-MY" sz="800" dirty="0" err="1"/>
              <a:t>href</a:t>
            </a:r>
            <a:r>
              <a:rPr lang="en-MY" sz="800" dirty="0"/>
              <a:t>":"/orgs/1/agents/281474976746866","hostname":"AUSQLV07"}},"event_type":"workload_interfaces.update","status":"success","severity":"info","action":{"uuid":"36cda697-e72c-41a5-8254-2b2c07b7af85","api_endpoint":"FILTERED","api_method":"PUT","http_status_code":200,"src_ip":"10.9.164.22"},"</a:t>
            </a:r>
            <a:r>
              <a:rPr lang="en-MY" sz="800" dirty="0" err="1"/>
              <a:t>resource_changes</a:t>
            </a:r>
            <a:r>
              <a:rPr lang="en-MY" sz="800" dirty="0"/>
              <a:t>":[{"uuid":"6e8ca287-b4fa-4f42-a120-3bf40e6bc458","resource":{"workload":{"</a:t>
            </a:r>
            <a:r>
              <a:rPr lang="en-MY" sz="800" dirty="0" err="1"/>
              <a:t>href</a:t>
            </a:r>
            <a:r>
              <a:rPr lang="en-MY" sz="800" dirty="0"/>
              <a:t>":"/orgs/1/workloads/db2958f3-74fd-41d8-8303-e5989f0ecd11","name":null,"hostname":"AUSBSQLV07","labels":[{"</a:t>
            </a:r>
            <a:r>
              <a:rPr lang="en-MY" sz="800" dirty="0" err="1"/>
              <a:t>href</a:t>
            </a:r>
            <a:r>
              <a:rPr lang="en-MY" sz="800" dirty="0"/>
              <a:t>":"/orgs/1/labels/41440","key":"env","value":"E-PROD"},{"</a:t>
            </a:r>
            <a:r>
              <a:rPr lang="en-MY" sz="800" dirty="0" err="1"/>
              <a:t>href</a:t>
            </a:r>
            <a:r>
              <a:rPr lang="en-MY" sz="800" dirty="0"/>
              <a:t>":"/orgs/1/labels/281474976713169","key":"loc","value":"L-GLOBAL"}]}},"changes":{"</a:t>
            </a:r>
            <a:r>
              <a:rPr lang="en-MY" sz="800" dirty="0" err="1"/>
              <a:t>workload_interfaces</a:t>
            </a:r>
            <a:r>
              <a:rPr lang="en-MY" sz="800" dirty="0"/>
              <a:t>":{"created":[{"</a:t>
            </a:r>
            <a:r>
              <a:rPr lang="en-MY" sz="800" dirty="0" err="1"/>
              <a:t>href</a:t>
            </a:r>
            <a:r>
              <a:rPr lang="en-MY" sz="800" dirty="0"/>
              <a:t>":"/orgs/1/workloads/db2958f3-74fd-41d8-8303-e5989f0ecd11/interfaces/eth10","name":"eth10","address":"10.5.1.65"}]}},"</a:t>
            </a:r>
            <a:r>
              <a:rPr lang="en-MY" sz="800" dirty="0" err="1"/>
              <a:t>change_type":"update</a:t>
            </a:r>
            <a:r>
              <a:rPr lang="en-MY" sz="800" dirty="0"/>
              <a:t>"}],"notifications":[]},{"</a:t>
            </a:r>
            <a:r>
              <a:rPr lang="en-MY" sz="800" dirty="0" err="1"/>
              <a:t>href</a:t>
            </a:r>
            <a:r>
              <a:rPr lang="en-MY" sz="800" dirty="0"/>
              <a:t>":"/orgs/1/events/87cd7913-eb5a-4ab4-84e2-2c7733db5bc2","timestamp":"2022-06-05T17:01:37.084Z","pce_fqdn":"scp4.illum.io","created_by":{"agent":{"</a:t>
            </a:r>
            <a:r>
              <a:rPr lang="en-MY" sz="800" dirty="0" err="1"/>
              <a:t>href</a:t>
            </a:r>
            <a:r>
              <a:rPr lang="en-MY" sz="800" dirty="0"/>
              <a:t>":"/orgs/1/agents/17577","hostname":"PDTS09"}},"event_type":"agent.request_policy","status":"success","severity":"info","action":{"uuid":"53736c65-1fc3-4c44-b5d7-8a89ce35e992","api_endpoint":"FILTERED","api_method":"GET","http_status_code":200,"src_ip":"18.17.60.222"},"</a:t>
            </a:r>
            <a:r>
              <a:rPr lang="en-MY" sz="800" dirty="0" err="1"/>
              <a:t>resource_changes</a:t>
            </a:r>
            <a:r>
              <a:rPr lang="en-MY" sz="800" dirty="0"/>
              <a:t>":[{"uuid":"29943319-0b5f-4b3e-8219-06f7e0eb9c9d","resource":{"agent":{"name":null,"hostname":"PDTS09","href":"/orgs/1/agents/17577"}},"changes":{"status":{"</a:t>
            </a:r>
            <a:r>
              <a:rPr lang="en-MY" sz="800" dirty="0" err="1"/>
              <a:t>before":"stopped","after":"active</a:t>
            </a:r>
            <a:r>
              <a:rPr lang="en-MY" sz="800" dirty="0"/>
              <a:t>"},"</a:t>
            </a:r>
            <a:r>
              <a:rPr lang="en-MY" sz="800" dirty="0" err="1"/>
              <a:t>last_goodbye_at</a:t>
            </a:r>
            <a:r>
              <a:rPr lang="en-MY" sz="800" dirty="0"/>
              <a:t>":{"before":"2022-06-05T17:00:35.209Z","after":null}},"</a:t>
            </a:r>
            <a:r>
              <a:rPr lang="en-MY" sz="800" dirty="0" err="1"/>
              <a:t>change_type":"update</a:t>
            </a:r>
            <a:r>
              <a:rPr lang="en-MY" sz="800" dirty="0"/>
              <a:t>"}],"notifications":[]}]</a:t>
            </a:r>
            <a:endParaRPr lang="en-US" sz="800" dirty="0"/>
          </a:p>
        </p:txBody>
      </p:sp>
      <p:sp>
        <p:nvSpPr>
          <p:cNvPr id="9" name="Rounded Rectangle 8">
            <a:extLst>
              <a:ext uri="{FF2B5EF4-FFF2-40B4-BE49-F238E27FC236}">
                <a16:creationId xmlns:a16="http://schemas.microsoft.com/office/drawing/2014/main" id="{F42F02DF-F36E-6F47-AB19-4D870E617598}"/>
              </a:ext>
            </a:extLst>
          </p:cNvPr>
          <p:cNvSpPr/>
          <p:nvPr/>
        </p:nvSpPr>
        <p:spPr>
          <a:xfrm>
            <a:off x="5076496" y="4293773"/>
            <a:ext cx="6285373" cy="5275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n-US" sz="1600" b="1" dirty="0">
                <a:solidFill>
                  <a:schemeClr val="tx1"/>
                </a:solidFill>
              </a:rPr>
              <a:t>Upload:</a:t>
            </a:r>
          </a:p>
        </p:txBody>
      </p:sp>
      <p:pic>
        <p:nvPicPr>
          <p:cNvPr id="3" name="Picture 2">
            <a:extLst>
              <a:ext uri="{FF2B5EF4-FFF2-40B4-BE49-F238E27FC236}">
                <a16:creationId xmlns:a16="http://schemas.microsoft.com/office/drawing/2014/main" id="{10843A70-4E6E-1044-B136-D2ED5AFA172A}"/>
              </a:ext>
            </a:extLst>
          </p:cNvPr>
          <p:cNvPicPr>
            <a:picLocks noChangeAspect="1"/>
          </p:cNvPicPr>
          <p:nvPr/>
        </p:nvPicPr>
        <p:blipFill>
          <a:blip r:embed="rId3"/>
          <a:stretch>
            <a:fillRect/>
          </a:stretch>
        </p:blipFill>
        <p:spPr>
          <a:xfrm>
            <a:off x="5118537" y="4650467"/>
            <a:ext cx="6532180" cy="1228736"/>
          </a:xfrm>
          <a:prstGeom prst="rect">
            <a:avLst/>
          </a:prstGeom>
        </p:spPr>
      </p:pic>
    </p:spTree>
    <p:extLst>
      <p:ext uri="{BB962C8B-B14F-4D97-AF65-F5344CB8AC3E}">
        <p14:creationId xmlns:p14="http://schemas.microsoft.com/office/powerpoint/2010/main" val="12519000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837"/>
</p:tagLst>
</file>

<file path=ppt/tags/tag2.xml><?xml version="1.0" encoding="utf-8"?>
<p:tagLst xmlns:a="http://schemas.openxmlformats.org/drawingml/2006/main" xmlns:r="http://schemas.openxmlformats.org/officeDocument/2006/relationships" xmlns:p="http://schemas.openxmlformats.org/presentationml/2006/main">
  <p:tag name="AS_UNIQUEID" val="837"/>
</p:tagLst>
</file>

<file path=ppt/tags/tag3.xml><?xml version="1.0" encoding="utf-8"?>
<p:tagLst xmlns:a="http://schemas.openxmlformats.org/drawingml/2006/main" xmlns:r="http://schemas.openxmlformats.org/officeDocument/2006/relationships" xmlns:p="http://schemas.openxmlformats.org/presentationml/2006/main">
  <p:tag name="AS_UNIQUEID" val="837"/>
</p:tagLst>
</file>

<file path=ppt/tags/tag4.xml><?xml version="1.0" encoding="utf-8"?>
<p:tagLst xmlns:a="http://schemas.openxmlformats.org/drawingml/2006/main" xmlns:r="http://schemas.openxmlformats.org/officeDocument/2006/relationships" xmlns:p="http://schemas.openxmlformats.org/presentationml/2006/main">
  <p:tag name="AS_UNIQUEID" val="837"/>
</p:tagLst>
</file>

<file path=ppt/tags/tag5.xml><?xml version="1.0" encoding="utf-8"?>
<p:tagLst xmlns:a="http://schemas.openxmlformats.org/drawingml/2006/main" xmlns:r="http://schemas.openxmlformats.org/officeDocument/2006/relationships" xmlns:p="http://schemas.openxmlformats.org/presentationml/2006/main">
  <p:tag name="AS_UNIQUEID" val="837"/>
</p:tagLst>
</file>

<file path=ppt/tags/tag6.xml><?xml version="1.0" encoding="utf-8"?>
<p:tagLst xmlns:a="http://schemas.openxmlformats.org/drawingml/2006/main" xmlns:r="http://schemas.openxmlformats.org/officeDocument/2006/relationships" xmlns:p="http://schemas.openxmlformats.org/presentationml/2006/main">
  <p:tag name="AS_UNIQUEID" val="837"/>
</p:tagLst>
</file>

<file path=ppt/tags/tag7.xml><?xml version="1.0" encoding="utf-8"?>
<p:tagLst xmlns:a="http://schemas.openxmlformats.org/drawingml/2006/main" xmlns:r="http://schemas.openxmlformats.org/officeDocument/2006/relationships" xmlns:p="http://schemas.openxmlformats.org/presentationml/2006/main">
  <p:tag name="AS_UNIQUEID" val="837"/>
</p:tagLst>
</file>

<file path=ppt/tags/tag8.xml><?xml version="1.0" encoding="utf-8"?>
<p:tagLst xmlns:a="http://schemas.openxmlformats.org/drawingml/2006/main" xmlns:r="http://schemas.openxmlformats.org/officeDocument/2006/relationships" xmlns:p="http://schemas.openxmlformats.org/presentationml/2006/main">
  <p:tag name="AS_UNIQUEID" val="837"/>
</p:tagLst>
</file>

<file path=ppt/tags/tag9.xml><?xml version="1.0" encoding="utf-8"?>
<p:tagLst xmlns:a="http://schemas.openxmlformats.org/drawingml/2006/main" xmlns:r="http://schemas.openxmlformats.org/officeDocument/2006/relationships" xmlns:p="http://schemas.openxmlformats.org/presentationml/2006/main">
  <p:tag name="AS_UNIQUEID" val="837"/>
</p:tagLst>
</file>

<file path=ppt/theme/theme1.xml><?xml version="1.0" encoding="utf-8"?>
<a:theme xmlns:a="http://schemas.openxmlformats.org/drawingml/2006/main" name="Illumio">
  <a:themeElements>
    <a:clrScheme name="Chart - Illumio">
      <a:dk1>
        <a:srgbClr val="303637"/>
      </a:dk1>
      <a:lt1>
        <a:srgbClr val="FFFFFF"/>
      </a:lt1>
      <a:dk2>
        <a:srgbClr val="303637"/>
      </a:dk2>
      <a:lt2>
        <a:srgbClr val="E7E6E6"/>
      </a:lt2>
      <a:accent1>
        <a:srgbClr val="303637"/>
      </a:accent1>
      <a:accent2>
        <a:srgbClr val="1A59D1"/>
      </a:accent2>
      <a:accent3>
        <a:srgbClr val="FA6624"/>
      </a:accent3>
      <a:accent4>
        <a:srgbClr val="329F5B"/>
      </a:accent4>
      <a:accent5>
        <a:srgbClr val="BC2424"/>
      </a:accent5>
      <a:accent6>
        <a:srgbClr val="F0A102"/>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llumio-Corporate-Template-Updated-20OCT2020" id="{32973000-4510-6F46-8F86-9B19AEC4328F}" vid="{D3AAFB23-EEBD-F249-9B01-EBAD35F37A70}"/>
    </a:ext>
  </a:extLst>
</a:theme>
</file>

<file path=ppt/theme/theme2.xml><?xml version="1.0" encoding="utf-8"?>
<a:theme xmlns:a="http://schemas.openxmlformats.org/drawingml/2006/main" name="Divider Slides">
  <a:themeElements>
    <a:clrScheme name="Chart - Illumio">
      <a:dk1>
        <a:srgbClr val="303637"/>
      </a:dk1>
      <a:lt1>
        <a:srgbClr val="FFFFFF"/>
      </a:lt1>
      <a:dk2>
        <a:srgbClr val="303637"/>
      </a:dk2>
      <a:lt2>
        <a:srgbClr val="E7E6E6"/>
      </a:lt2>
      <a:accent1>
        <a:srgbClr val="303637"/>
      </a:accent1>
      <a:accent2>
        <a:srgbClr val="1A59D1"/>
      </a:accent2>
      <a:accent3>
        <a:srgbClr val="FA6624"/>
      </a:accent3>
      <a:accent4>
        <a:srgbClr val="329F5B"/>
      </a:accent4>
      <a:accent5>
        <a:srgbClr val="BC2424"/>
      </a:accent5>
      <a:accent6>
        <a:srgbClr val="F0A102"/>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llumio-Corporate-Template-Updated-20OCT2020" id="{32973000-4510-6F46-8F86-9B19AEC4328F}" vid="{9F476DE6-0193-3D4C-8191-A431AFB8ECA6}"/>
    </a:ext>
  </a:extLst>
</a:theme>
</file>

<file path=ppt/theme/theme3.xml><?xml version="1.0" encoding="utf-8"?>
<a:theme xmlns:a="http://schemas.openxmlformats.org/drawingml/2006/main" name="Chart Master 1">
  <a:themeElements>
    <a:clrScheme name="Doughnut secondary">
      <a:dk1>
        <a:srgbClr val="2F3637"/>
      </a:dk1>
      <a:lt1>
        <a:srgbClr val="FFFFFF"/>
      </a:lt1>
      <a:dk2>
        <a:srgbClr val="303638"/>
      </a:dk2>
      <a:lt2>
        <a:srgbClr val="E7E6E6"/>
      </a:lt2>
      <a:accent1>
        <a:srgbClr val="329F5B"/>
      </a:accent1>
      <a:accent2>
        <a:srgbClr val="E6E5E5"/>
      </a:accent2>
      <a:accent3>
        <a:srgbClr val="329F5B"/>
      </a:accent3>
      <a:accent4>
        <a:srgbClr val="BC2424"/>
      </a:accent4>
      <a:accent5>
        <a:srgbClr val="F0A002"/>
      </a:accent5>
      <a:accent6>
        <a:srgbClr val="16BDBA"/>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llumio-Corporate-Template-Updated-20OCT2020" id="{32973000-4510-6F46-8F86-9B19AEC4328F}" vid="{B4D2D76C-6518-EB4D-A899-97816BD65939}"/>
    </a:ext>
  </a:extLst>
</a:theme>
</file>

<file path=ppt/theme/theme4.xml><?xml version="1.0" encoding="utf-8"?>
<a:theme xmlns:a="http://schemas.openxmlformats.org/drawingml/2006/main" name="1_Illumio">
  <a:themeElements>
    <a:clrScheme name="Douhgnut 2">
      <a:dk1>
        <a:srgbClr val="FA6624"/>
      </a:dk1>
      <a:lt1>
        <a:srgbClr val="FFFFFF"/>
      </a:lt1>
      <a:dk2>
        <a:srgbClr val="303638"/>
      </a:dk2>
      <a:lt2>
        <a:srgbClr val="E7E6E6"/>
      </a:lt2>
      <a:accent1>
        <a:srgbClr val="FA6624"/>
      </a:accent1>
      <a:accent2>
        <a:srgbClr val="E6E5E5"/>
      </a:accent2>
      <a:accent3>
        <a:srgbClr val="17BEBB"/>
      </a:accent3>
      <a:accent4>
        <a:srgbClr val="329F5B"/>
      </a:accent4>
      <a:accent5>
        <a:srgbClr val="BC2424"/>
      </a:accent5>
      <a:accent6>
        <a:srgbClr val="F0A102"/>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llumio-Corporate-Template-Updated-20OCT2020" id="{32973000-4510-6F46-8F86-9B19AEC4328F}" vid="{3214DEFE-5BDD-794F-AF19-48AB4FE6DC3B}"/>
    </a:ext>
  </a:extLst>
</a:theme>
</file>

<file path=ppt/theme/theme5.xml><?xml version="1.0" encoding="utf-8"?>
<a:theme xmlns:a="http://schemas.openxmlformats.org/drawingml/2006/main" name="3_Illumio">
  <a:themeElements>
    <a:clrScheme name="Blue theme1A59D1">
      <a:dk1>
        <a:srgbClr val="1958D0"/>
      </a:dk1>
      <a:lt1>
        <a:srgbClr val="FFFFFF"/>
      </a:lt1>
      <a:dk2>
        <a:srgbClr val="303638"/>
      </a:dk2>
      <a:lt2>
        <a:srgbClr val="E7E6E6"/>
      </a:lt2>
      <a:accent1>
        <a:srgbClr val="1958D0"/>
      </a:accent1>
      <a:accent2>
        <a:srgbClr val="E6E5E5"/>
      </a:accent2>
      <a:accent3>
        <a:srgbClr val="17BEBB"/>
      </a:accent3>
      <a:accent4>
        <a:srgbClr val="329F5B"/>
      </a:accent4>
      <a:accent5>
        <a:srgbClr val="BC2424"/>
      </a:accent5>
      <a:accent6>
        <a:srgbClr val="F0A102"/>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llumio-Corporate-Template-Updated-20OCT2020" id="{32973000-4510-6F46-8F86-9B19AEC4328F}" vid="{69AC08A6-E812-5742-9C9F-DC13CE459F9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EB130BB4E0A5245B75C37589D55B115" ma:contentTypeVersion="14" ma:contentTypeDescription="Create a new document." ma:contentTypeScope="" ma:versionID="842597f1d36f04de765e4df202444018">
  <xsd:schema xmlns:xsd="http://www.w3.org/2001/XMLSchema" xmlns:xs="http://www.w3.org/2001/XMLSchema" xmlns:p="http://schemas.microsoft.com/office/2006/metadata/properties" xmlns:ns2="c9ef18cb-615b-4470-9667-79a573801224" xmlns:ns3="e9f1d7bc-7451-4b9f-8bb9-ad39a5ad96cb" targetNamespace="http://schemas.microsoft.com/office/2006/metadata/properties" ma:root="true" ma:fieldsID="f6d4799dc1d04bf82acaa680dc5f0e09" ns2:_="" ns3:_="">
    <xsd:import namespace="c9ef18cb-615b-4470-9667-79a573801224"/>
    <xsd:import namespace="e9f1d7bc-7451-4b9f-8bb9-ad39a5ad96cb"/>
    <xsd:element name="properties">
      <xsd:complexType>
        <xsd:sequence>
          <xsd:element name="documentManagement">
            <xsd:complexType>
              <xsd:all>
                <xsd:element ref="ns2:MediaServiceMetadata" minOccurs="0"/>
                <xsd:element ref="ns2:MediaServiceFastMetadata" minOccurs="0"/>
                <xsd:element ref="ns2:Purpose"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ef18cb-615b-4470-9667-79a5738012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Purpose" ma:index="10" nillable="true" ma:displayName="Purpose" ma:internalName="Purpose">
      <xsd:simpleType>
        <xsd:restriction base="dms:Note">
          <xsd:maxLength value="255"/>
        </xsd:restriction>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f1d7bc-7451-4b9f-8bb9-ad39a5ad96c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rpose xmlns="c9ef18cb-615b-4470-9667-79a573801224" xsi:nil="true"/>
    <SharedWithUsers xmlns="e9f1d7bc-7451-4b9f-8bb9-ad39a5ad96cb">
      <UserInfo>
        <DisplayName>Boon Siew</DisplayName>
        <AccountId>272</AccountId>
        <AccountType/>
      </UserInfo>
      <UserInfo>
        <DisplayName>Brad Toh</DisplayName>
        <AccountId>160</AccountId>
        <AccountType/>
      </UserInfo>
    </SharedWithUsers>
  </documentManagement>
</p:properties>
</file>

<file path=customXml/itemProps1.xml><?xml version="1.0" encoding="utf-8"?>
<ds:datastoreItem xmlns:ds="http://schemas.openxmlformats.org/officeDocument/2006/customXml" ds:itemID="{4F93D94B-19F0-47EF-A91A-0F5650F4490A}">
  <ds:schemaRefs>
    <ds:schemaRef ds:uri="http://schemas.microsoft.com/sharepoint/v3/contenttype/forms"/>
  </ds:schemaRefs>
</ds:datastoreItem>
</file>

<file path=customXml/itemProps2.xml><?xml version="1.0" encoding="utf-8"?>
<ds:datastoreItem xmlns:ds="http://schemas.openxmlformats.org/officeDocument/2006/customXml" ds:itemID="{DC0C3829-DAF9-48E0-BCA2-9DB5E8DB4A6A}">
  <ds:schemaRefs>
    <ds:schemaRef ds:uri="c9ef18cb-615b-4470-9667-79a573801224"/>
    <ds:schemaRef ds:uri="e9f1d7bc-7451-4b9f-8bb9-ad39a5ad96c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6F0F47E-AAD6-4C59-BD3A-B4672A8A055A}">
  <ds:schemaRefs>
    <ds:schemaRef ds:uri="8361168d-e88d-48ba-8b42-462e61d4f1d6"/>
    <ds:schemaRef ds:uri="939f2be1-9a38-450c-8ed9-04ec258fa458"/>
    <ds:schemaRef ds:uri="c9ef18cb-615b-4470-9667-79a573801224"/>
    <ds:schemaRef ds:uri="e9f1d7bc-7451-4b9f-8bb9-ad39a5ad96c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Illumio</Template>
  <TotalTime>4349</TotalTime>
  <Words>3151</Words>
  <Application>Microsoft Macintosh PowerPoint</Application>
  <PresentationFormat>Widescreen</PresentationFormat>
  <Paragraphs>300</Paragraphs>
  <Slides>53</Slides>
  <Notes>9</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53</vt:i4>
      </vt:variant>
    </vt:vector>
  </HeadingPairs>
  <TitlesOfParts>
    <vt:vector size="61" baseType="lpstr">
      <vt:lpstr>Arial</vt:lpstr>
      <vt:lpstr>Consolas</vt:lpstr>
      <vt:lpstr>Verdana</vt:lpstr>
      <vt:lpstr>Illumio</vt:lpstr>
      <vt:lpstr>Divider Slides</vt:lpstr>
      <vt:lpstr>Chart Master 1</vt:lpstr>
      <vt:lpstr>1_Illumio</vt:lpstr>
      <vt:lpstr>3_Illumio</vt:lpstr>
      <vt:lpstr>SCP – Azure Sentinel Integration</vt:lpstr>
      <vt:lpstr>Objective</vt:lpstr>
      <vt:lpstr>Objective</vt:lpstr>
      <vt:lpstr>Starting Point : Events worth watching </vt:lpstr>
      <vt:lpstr>Preparation – Setup Azure Log Analytics</vt:lpstr>
      <vt:lpstr>Create Azure Log Analytics Workspace</vt:lpstr>
      <vt:lpstr>Create Custom Log – Log Analytics</vt:lpstr>
      <vt:lpstr>Create Custom Logs</vt:lpstr>
      <vt:lpstr>Create Custom Logs – PCE System Event</vt:lpstr>
      <vt:lpstr>Create Custom Logs – PCE System Event (Cont.)</vt:lpstr>
      <vt:lpstr>Create Custom Logs – PCE System Event (Cont.)</vt:lpstr>
      <vt:lpstr>Create Custom Log – Traffic Data</vt:lpstr>
      <vt:lpstr>Create Custom Logs – Traffic Data</vt:lpstr>
      <vt:lpstr>Create Custom Logs – Traffic Data (Cont.)</vt:lpstr>
      <vt:lpstr>Create Custom Logs – Traffic Data (Cont.)</vt:lpstr>
      <vt:lpstr>Create Azure Logic Apps</vt:lpstr>
      <vt:lpstr>Create Azure Logic Apps</vt:lpstr>
      <vt:lpstr>Create Azure Logic Apps</vt:lpstr>
      <vt:lpstr>Create Azure Logic Apps</vt:lpstr>
      <vt:lpstr>Create Azure Logic Apps</vt:lpstr>
      <vt:lpstr>Create PCE System Event Logic Apps</vt:lpstr>
      <vt:lpstr>Workflow in General</vt:lpstr>
      <vt:lpstr>Detail for Each Flows</vt:lpstr>
      <vt:lpstr>Detail for Each Flows (Cont.)</vt:lpstr>
      <vt:lpstr>Create Traffic Data Logic Apps</vt:lpstr>
      <vt:lpstr>Workflow in General</vt:lpstr>
      <vt:lpstr>Workflow in General (Cont.)</vt:lpstr>
      <vt:lpstr>PowerPoint Presentation</vt:lpstr>
      <vt:lpstr>Workflow in General (Cont.)</vt:lpstr>
      <vt:lpstr>Workflow in General (Cont.)</vt:lpstr>
      <vt:lpstr>Workflow in General (Cont.)</vt:lpstr>
      <vt:lpstr>Workflow in General (Cont.)</vt:lpstr>
      <vt:lpstr>Workflow in General (Cont.)</vt:lpstr>
      <vt:lpstr>Troubleshooting - 1</vt:lpstr>
      <vt:lpstr>Troubleshooting – 2</vt:lpstr>
      <vt:lpstr>Troubleshooting – 2.1</vt:lpstr>
      <vt:lpstr>Troubleshooting – 2.2</vt:lpstr>
      <vt:lpstr>Verification</vt:lpstr>
      <vt:lpstr>Verification </vt:lpstr>
      <vt:lpstr>Verification </vt:lpstr>
      <vt:lpstr>Verification </vt:lpstr>
      <vt:lpstr>Verification </vt:lpstr>
      <vt:lpstr>If there is error </vt:lpstr>
      <vt:lpstr>Info</vt:lpstr>
      <vt:lpstr>Basic Dashboard View on Azure Sentinel</vt:lpstr>
      <vt:lpstr>Custom Dashboard</vt:lpstr>
      <vt:lpstr>Sample Queries</vt:lpstr>
      <vt:lpstr>Traffic Data Query Sample 1</vt:lpstr>
      <vt:lpstr>Traffic Data Query Sample 2</vt:lpstr>
      <vt:lpstr>Traffic Data Query Sample 3</vt:lpstr>
      <vt:lpstr>Traffic Data Query Sample 3</vt:lpstr>
      <vt:lpstr>Alert</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Siew Boon SIong</dc:creator>
  <cp:keywords/>
  <dc:description/>
  <cp:lastModifiedBy>Boon Siew</cp:lastModifiedBy>
  <cp:revision>50</cp:revision>
  <dcterms:created xsi:type="dcterms:W3CDTF">2021-06-22T03:35:15Z</dcterms:created>
  <dcterms:modified xsi:type="dcterms:W3CDTF">2022-06-15T05:58:02Z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0x0101000EB130BB4E0A5245B75C37589D55B115</vt:lpwstr>
  </property>
</Properties>
</file>